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5" r:id="rId7"/>
    <p:sldId id="262" r:id="rId8"/>
    <p:sldId id="264" r:id="rId9"/>
    <p:sldId id="272" r:id="rId10"/>
    <p:sldId id="271" r:id="rId11"/>
    <p:sldId id="267" r:id="rId12"/>
    <p:sldId id="268" r:id="rId13"/>
    <p:sldId id="269" r:id="rId14"/>
    <p:sldId id="273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BD4F"/>
    <a:srgbClr val="323232"/>
    <a:srgbClr val="FF9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ABF5B-D013-63B9-1358-4F2DCB03061C}" v="67" dt="2023-02-16T21:49:58.072"/>
    <p1510:client id="{0A16EEC0-EEAB-4243-B7CB-7A75F8FB5C5E}" v="447" dt="2023-02-17T11:06:33.209"/>
    <p1510:client id="{5E355C6D-E837-C1CD-D3D9-115FB17CA360}" v="97" vWet="98" dt="2023-02-17T10:19:41.533"/>
    <p1510:client id="{9D165949-E59C-8FB4-3271-49A0480C58F7}" v="42" dt="2023-02-16T12:10:47.877"/>
    <p1510:client id="{B9FB4269-D20F-218C-38A5-FF9D186BBD2A}" v="6" dt="2023-02-17T12:17:17.925"/>
    <p1510:client id="{E2AF9ADB-8B43-551B-28C3-7B9FDF05EADA}" v="25" dt="2023-02-17T10:53:53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4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33750-CF13-45AE-B318-33105BB030C4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713F91-E58A-4E02-8517-82B74BB337E4}">
      <dgm:prSet/>
      <dgm:spPr/>
      <dgm:t>
        <a:bodyPr/>
        <a:lstStyle/>
        <a:p>
          <a:r>
            <a:rPr lang="en-GB"/>
            <a:t>Accelerometer</a:t>
          </a:r>
          <a:endParaRPr lang="en-US"/>
        </a:p>
      </dgm:t>
    </dgm:pt>
    <dgm:pt modelId="{AB86E428-296E-485C-8EB1-1A6A4FF93852}" type="parTrans" cxnId="{DBA735DE-A0AA-4BC9-ABAD-8C440D7CBCA8}">
      <dgm:prSet/>
      <dgm:spPr/>
      <dgm:t>
        <a:bodyPr/>
        <a:lstStyle/>
        <a:p>
          <a:endParaRPr lang="en-US"/>
        </a:p>
      </dgm:t>
    </dgm:pt>
    <dgm:pt modelId="{F8ECEEF4-ECD5-48E1-A975-F005E81924FE}" type="sibTrans" cxnId="{DBA735DE-A0AA-4BC9-ABAD-8C440D7CBCA8}">
      <dgm:prSet/>
      <dgm:spPr/>
      <dgm:t>
        <a:bodyPr/>
        <a:lstStyle/>
        <a:p>
          <a:endParaRPr lang="en-US"/>
        </a:p>
      </dgm:t>
    </dgm:pt>
    <dgm:pt modelId="{05771A72-9290-40D8-910D-5861D11A6326}">
      <dgm:prSet/>
      <dgm:spPr/>
      <dgm:t>
        <a:bodyPr/>
        <a:lstStyle/>
        <a:p>
          <a:pPr rtl="0"/>
          <a:r>
            <a:rPr lang="en-GB"/>
            <a:t>CO2 </a:t>
          </a:r>
          <a:r>
            <a:rPr lang="en-GB">
              <a:latin typeface="Corbel" panose="020B0503020204020204"/>
            </a:rPr>
            <a:t>and VOC sensor</a:t>
          </a:r>
          <a:endParaRPr lang="en-US"/>
        </a:p>
      </dgm:t>
    </dgm:pt>
    <dgm:pt modelId="{2E92A6DB-B3B7-469B-B92F-F07BDFD97968}" type="parTrans" cxnId="{067CC627-2A46-4151-92BD-AD9EBCACEAED}">
      <dgm:prSet/>
      <dgm:spPr/>
      <dgm:t>
        <a:bodyPr/>
        <a:lstStyle/>
        <a:p>
          <a:endParaRPr lang="en-US"/>
        </a:p>
      </dgm:t>
    </dgm:pt>
    <dgm:pt modelId="{AE8434AF-1AEB-42D7-A97D-4550FF9EFAF5}" type="sibTrans" cxnId="{067CC627-2A46-4151-92BD-AD9EBCACEAED}">
      <dgm:prSet/>
      <dgm:spPr/>
      <dgm:t>
        <a:bodyPr/>
        <a:lstStyle/>
        <a:p>
          <a:endParaRPr lang="en-US"/>
        </a:p>
      </dgm:t>
    </dgm:pt>
    <dgm:pt modelId="{EB928EC4-6929-4561-8295-36540C5273C7}">
      <dgm:prSet/>
      <dgm:spPr/>
      <dgm:t>
        <a:bodyPr/>
        <a:lstStyle/>
        <a:p>
          <a:pPr rtl="0"/>
          <a:r>
            <a:rPr lang="en-GB">
              <a:latin typeface="Corbel" panose="020B0503020204020204"/>
            </a:rPr>
            <a:t>PPG sensor</a:t>
          </a:r>
          <a:endParaRPr lang="en-US"/>
        </a:p>
      </dgm:t>
    </dgm:pt>
    <dgm:pt modelId="{15196D1C-736E-46E7-B151-7D8CF1276EC8}" type="parTrans" cxnId="{914D9FB0-301E-4F73-83BF-F7277BDF686B}">
      <dgm:prSet/>
      <dgm:spPr/>
      <dgm:t>
        <a:bodyPr/>
        <a:lstStyle/>
        <a:p>
          <a:endParaRPr lang="en-US"/>
        </a:p>
      </dgm:t>
    </dgm:pt>
    <dgm:pt modelId="{64BACE4F-4BC2-47E4-AD85-EE8A0BBFA06B}" type="sibTrans" cxnId="{914D9FB0-301E-4F73-83BF-F7277BDF686B}">
      <dgm:prSet/>
      <dgm:spPr/>
      <dgm:t>
        <a:bodyPr/>
        <a:lstStyle/>
        <a:p>
          <a:endParaRPr lang="en-US"/>
        </a:p>
      </dgm:t>
    </dgm:pt>
    <dgm:pt modelId="{F65E90CE-FC53-43A8-8066-33706C3FDFE7}">
      <dgm:prSet/>
      <dgm:spPr/>
      <dgm:t>
        <a:bodyPr/>
        <a:lstStyle/>
        <a:p>
          <a:r>
            <a:rPr lang="en-GB"/>
            <a:t>Temperature and Humidity sensor</a:t>
          </a:r>
          <a:endParaRPr lang="en-US"/>
        </a:p>
      </dgm:t>
    </dgm:pt>
    <dgm:pt modelId="{6EB00DAC-3917-41C0-91B7-341C706EDC06}" type="parTrans" cxnId="{C810F61F-51B3-4D6A-9BE2-4D729687C6D4}">
      <dgm:prSet/>
      <dgm:spPr/>
      <dgm:t>
        <a:bodyPr/>
        <a:lstStyle/>
        <a:p>
          <a:endParaRPr lang="en-US"/>
        </a:p>
      </dgm:t>
    </dgm:pt>
    <dgm:pt modelId="{581FBDCF-B42A-48C8-B792-097672513771}" type="sibTrans" cxnId="{C810F61F-51B3-4D6A-9BE2-4D729687C6D4}">
      <dgm:prSet/>
      <dgm:spPr/>
      <dgm:t>
        <a:bodyPr/>
        <a:lstStyle/>
        <a:p>
          <a:endParaRPr lang="en-US"/>
        </a:p>
      </dgm:t>
    </dgm:pt>
    <dgm:pt modelId="{EC2EC1C2-2DCA-C340-8B2E-15865682DD2A}" type="pres">
      <dgm:prSet presAssocID="{13C33750-CF13-45AE-B318-33105BB030C4}" presName="linear" presStyleCnt="0">
        <dgm:presLayoutVars>
          <dgm:animLvl val="lvl"/>
          <dgm:resizeHandles val="exact"/>
        </dgm:presLayoutVars>
      </dgm:prSet>
      <dgm:spPr/>
    </dgm:pt>
    <dgm:pt modelId="{595D885E-4AC4-9A4A-8D9A-3794C0C3E787}" type="pres">
      <dgm:prSet presAssocID="{4B713F91-E58A-4E02-8517-82B74BB337E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535C812-FA2C-4044-977C-20BA0D3F2996}" type="pres">
      <dgm:prSet presAssocID="{F8ECEEF4-ECD5-48E1-A975-F005E81924FE}" presName="spacer" presStyleCnt="0"/>
      <dgm:spPr/>
    </dgm:pt>
    <dgm:pt modelId="{AAB0A8D8-5606-1244-A960-BBD422BEB7AB}" type="pres">
      <dgm:prSet presAssocID="{05771A72-9290-40D8-910D-5861D11A63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D1BECF-19F7-0C4E-A9E7-8B2DB0D52F25}" type="pres">
      <dgm:prSet presAssocID="{AE8434AF-1AEB-42D7-A97D-4550FF9EFAF5}" presName="spacer" presStyleCnt="0"/>
      <dgm:spPr/>
    </dgm:pt>
    <dgm:pt modelId="{AA34DE75-88C7-0445-BE2F-F5E23AE5F49F}" type="pres">
      <dgm:prSet presAssocID="{EB928EC4-6929-4561-8295-36540C5273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C7655F8-8395-6048-B1E2-6403300C93D9}" type="pres">
      <dgm:prSet presAssocID="{64BACE4F-4BC2-47E4-AD85-EE8A0BBFA06B}" presName="spacer" presStyleCnt="0"/>
      <dgm:spPr/>
    </dgm:pt>
    <dgm:pt modelId="{9EE72830-D3BD-4944-9310-BACDD4B44CED}" type="pres">
      <dgm:prSet presAssocID="{F65E90CE-FC53-43A8-8066-33706C3FDFE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F829816-8DE4-9345-AA76-8A9507B23694}" type="presOf" srcId="{EB928EC4-6929-4561-8295-36540C5273C7}" destId="{AA34DE75-88C7-0445-BE2F-F5E23AE5F49F}" srcOrd="0" destOrd="0" presId="urn:microsoft.com/office/officeart/2005/8/layout/vList2"/>
    <dgm:cxn modelId="{C810F61F-51B3-4D6A-9BE2-4D729687C6D4}" srcId="{13C33750-CF13-45AE-B318-33105BB030C4}" destId="{F65E90CE-FC53-43A8-8066-33706C3FDFE7}" srcOrd="3" destOrd="0" parTransId="{6EB00DAC-3917-41C0-91B7-341C706EDC06}" sibTransId="{581FBDCF-B42A-48C8-B792-097672513771}"/>
    <dgm:cxn modelId="{067CC627-2A46-4151-92BD-AD9EBCACEAED}" srcId="{13C33750-CF13-45AE-B318-33105BB030C4}" destId="{05771A72-9290-40D8-910D-5861D11A6326}" srcOrd="1" destOrd="0" parTransId="{2E92A6DB-B3B7-469B-B92F-F07BDFD97968}" sibTransId="{AE8434AF-1AEB-42D7-A97D-4550FF9EFAF5}"/>
    <dgm:cxn modelId="{DC341260-01F3-6A49-A03C-3C5AF2EF57D4}" type="presOf" srcId="{F65E90CE-FC53-43A8-8066-33706C3FDFE7}" destId="{9EE72830-D3BD-4944-9310-BACDD4B44CED}" srcOrd="0" destOrd="0" presId="urn:microsoft.com/office/officeart/2005/8/layout/vList2"/>
    <dgm:cxn modelId="{7DC2D89A-4D7C-304F-8BA1-41083380003A}" type="presOf" srcId="{4B713F91-E58A-4E02-8517-82B74BB337E4}" destId="{595D885E-4AC4-9A4A-8D9A-3794C0C3E787}" srcOrd="0" destOrd="0" presId="urn:microsoft.com/office/officeart/2005/8/layout/vList2"/>
    <dgm:cxn modelId="{E237EFA9-5C3E-4140-9319-BCBAF4CF5CAF}" type="presOf" srcId="{13C33750-CF13-45AE-B318-33105BB030C4}" destId="{EC2EC1C2-2DCA-C340-8B2E-15865682DD2A}" srcOrd="0" destOrd="0" presId="urn:microsoft.com/office/officeart/2005/8/layout/vList2"/>
    <dgm:cxn modelId="{914D9FB0-301E-4F73-83BF-F7277BDF686B}" srcId="{13C33750-CF13-45AE-B318-33105BB030C4}" destId="{EB928EC4-6929-4561-8295-36540C5273C7}" srcOrd="2" destOrd="0" parTransId="{15196D1C-736E-46E7-B151-7D8CF1276EC8}" sibTransId="{64BACE4F-4BC2-47E4-AD85-EE8A0BBFA06B}"/>
    <dgm:cxn modelId="{B97273C6-DE53-A443-86CC-9B08C243DFAE}" type="presOf" srcId="{05771A72-9290-40D8-910D-5861D11A6326}" destId="{AAB0A8D8-5606-1244-A960-BBD422BEB7AB}" srcOrd="0" destOrd="0" presId="urn:microsoft.com/office/officeart/2005/8/layout/vList2"/>
    <dgm:cxn modelId="{DBA735DE-A0AA-4BC9-ABAD-8C440D7CBCA8}" srcId="{13C33750-CF13-45AE-B318-33105BB030C4}" destId="{4B713F91-E58A-4E02-8517-82B74BB337E4}" srcOrd="0" destOrd="0" parTransId="{AB86E428-296E-485C-8EB1-1A6A4FF93852}" sibTransId="{F8ECEEF4-ECD5-48E1-A975-F005E81924FE}"/>
    <dgm:cxn modelId="{5710E862-5EAA-B149-8999-4BBE6D2D2281}" type="presParOf" srcId="{EC2EC1C2-2DCA-C340-8B2E-15865682DD2A}" destId="{595D885E-4AC4-9A4A-8D9A-3794C0C3E787}" srcOrd="0" destOrd="0" presId="urn:microsoft.com/office/officeart/2005/8/layout/vList2"/>
    <dgm:cxn modelId="{3EBB95C6-7D71-C041-8D64-09371A67579E}" type="presParOf" srcId="{EC2EC1C2-2DCA-C340-8B2E-15865682DD2A}" destId="{0535C812-FA2C-4044-977C-20BA0D3F2996}" srcOrd="1" destOrd="0" presId="urn:microsoft.com/office/officeart/2005/8/layout/vList2"/>
    <dgm:cxn modelId="{29F6D2A8-7590-7345-ABEC-AC3CE74087A3}" type="presParOf" srcId="{EC2EC1C2-2DCA-C340-8B2E-15865682DD2A}" destId="{AAB0A8D8-5606-1244-A960-BBD422BEB7AB}" srcOrd="2" destOrd="0" presId="urn:microsoft.com/office/officeart/2005/8/layout/vList2"/>
    <dgm:cxn modelId="{166CED4F-644A-6F46-AF20-8543A4FBD1BE}" type="presParOf" srcId="{EC2EC1C2-2DCA-C340-8B2E-15865682DD2A}" destId="{56D1BECF-19F7-0C4E-A9E7-8B2DB0D52F25}" srcOrd="3" destOrd="0" presId="urn:microsoft.com/office/officeart/2005/8/layout/vList2"/>
    <dgm:cxn modelId="{3D8932F6-C264-C443-BB06-6147CE202DD7}" type="presParOf" srcId="{EC2EC1C2-2DCA-C340-8B2E-15865682DD2A}" destId="{AA34DE75-88C7-0445-BE2F-F5E23AE5F49F}" srcOrd="4" destOrd="0" presId="urn:microsoft.com/office/officeart/2005/8/layout/vList2"/>
    <dgm:cxn modelId="{1B301144-5F8E-DE4A-A50C-8101C9A5E07F}" type="presParOf" srcId="{EC2EC1C2-2DCA-C340-8B2E-15865682DD2A}" destId="{5C7655F8-8395-6048-B1E2-6403300C93D9}" srcOrd="5" destOrd="0" presId="urn:microsoft.com/office/officeart/2005/8/layout/vList2"/>
    <dgm:cxn modelId="{19E9B258-1407-C244-997C-6A09630DCBA9}" type="presParOf" srcId="{EC2EC1C2-2DCA-C340-8B2E-15865682DD2A}" destId="{9EE72830-D3BD-4944-9310-BACDD4B44CE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34A6D8-E687-4274-86E3-F32EA5F9CD8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3A08B0-E67D-4113-AE70-447091C5B0E3}">
      <dgm:prSet/>
      <dgm:spPr/>
      <dgm:t>
        <a:bodyPr/>
        <a:lstStyle/>
        <a:p>
          <a:r>
            <a:rPr lang="en-GB"/>
            <a:t>Implemented multithreading on raspberry pi boards</a:t>
          </a:r>
          <a:endParaRPr lang="en-US"/>
        </a:p>
      </dgm:t>
    </dgm:pt>
    <dgm:pt modelId="{3E77722E-BECD-4406-BC20-C6E391DD993D}" type="parTrans" cxnId="{F35CEAF2-B7D3-4BAE-B2EE-5AACD2C381D9}">
      <dgm:prSet/>
      <dgm:spPr/>
      <dgm:t>
        <a:bodyPr/>
        <a:lstStyle/>
        <a:p>
          <a:endParaRPr lang="en-US"/>
        </a:p>
      </dgm:t>
    </dgm:pt>
    <dgm:pt modelId="{9CCFF445-03AB-4353-89CE-49A46EAC2CC5}" type="sibTrans" cxnId="{F35CEAF2-B7D3-4BAE-B2EE-5AACD2C381D9}">
      <dgm:prSet/>
      <dgm:spPr/>
      <dgm:t>
        <a:bodyPr/>
        <a:lstStyle/>
        <a:p>
          <a:endParaRPr lang="en-US"/>
        </a:p>
      </dgm:t>
    </dgm:pt>
    <dgm:pt modelId="{E116F2AD-A138-40F5-8FE6-728E319850B9}">
      <dgm:prSet/>
      <dgm:spPr/>
      <dgm:t>
        <a:bodyPr/>
        <a:lstStyle/>
        <a:p>
          <a:r>
            <a:rPr lang="en-GB"/>
            <a:t>Enhanced real-time sensor readings</a:t>
          </a:r>
          <a:endParaRPr lang="en-US"/>
        </a:p>
      </dgm:t>
    </dgm:pt>
    <dgm:pt modelId="{2EC2842E-B870-48FF-A8A3-E8D7666E44A4}" type="parTrans" cxnId="{2851F8A0-DDDF-4843-A04F-D60E4C1FF38A}">
      <dgm:prSet/>
      <dgm:spPr/>
      <dgm:t>
        <a:bodyPr/>
        <a:lstStyle/>
        <a:p>
          <a:endParaRPr lang="en-US"/>
        </a:p>
      </dgm:t>
    </dgm:pt>
    <dgm:pt modelId="{E2687068-18B8-4E94-80A1-DDCF595BCA6B}" type="sibTrans" cxnId="{2851F8A0-DDDF-4843-A04F-D60E4C1FF38A}">
      <dgm:prSet/>
      <dgm:spPr/>
      <dgm:t>
        <a:bodyPr/>
        <a:lstStyle/>
        <a:p>
          <a:endParaRPr lang="en-US"/>
        </a:p>
      </dgm:t>
    </dgm:pt>
    <dgm:pt modelId="{529F446C-A921-6643-B503-B4F78CB57304}" type="pres">
      <dgm:prSet presAssocID="{0634A6D8-E687-4274-86E3-F32EA5F9CD8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19E2A1A-8C81-8446-AB54-6A885C63A740}" type="pres">
      <dgm:prSet presAssocID="{113A08B0-E67D-4113-AE70-447091C5B0E3}" presName="hierRoot1" presStyleCnt="0"/>
      <dgm:spPr/>
    </dgm:pt>
    <dgm:pt modelId="{37ADCDFC-233C-D744-B780-63CF536C29CA}" type="pres">
      <dgm:prSet presAssocID="{113A08B0-E67D-4113-AE70-447091C5B0E3}" presName="composite" presStyleCnt="0"/>
      <dgm:spPr/>
    </dgm:pt>
    <dgm:pt modelId="{D1E04FD0-7CAC-4C45-BBB8-43F2D605C936}" type="pres">
      <dgm:prSet presAssocID="{113A08B0-E67D-4113-AE70-447091C5B0E3}" presName="background" presStyleLbl="node0" presStyleIdx="0" presStyleCnt="2"/>
      <dgm:spPr/>
    </dgm:pt>
    <dgm:pt modelId="{46181E8B-99D6-8447-8A5E-D2125C7503D6}" type="pres">
      <dgm:prSet presAssocID="{113A08B0-E67D-4113-AE70-447091C5B0E3}" presName="text" presStyleLbl="fgAcc0" presStyleIdx="0" presStyleCnt="2">
        <dgm:presLayoutVars>
          <dgm:chPref val="3"/>
        </dgm:presLayoutVars>
      </dgm:prSet>
      <dgm:spPr/>
    </dgm:pt>
    <dgm:pt modelId="{070F79D3-1C02-E743-931F-C7F258987FA4}" type="pres">
      <dgm:prSet presAssocID="{113A08B0-E67D-4113-AE70-447091C5B0E3}" presName="hierChild2" presStyleCnt="0"/>
      <dgm:spPr/>
    </dgm:pt>
    <dgm:pt modelId="{E77A572E-007D-F24C-BC70-B2DD2314A8ED}" type="pres">
      <dgm:prSet presAssocID="{E116F2AD-A138-40F5-8FE6-728E319850B9}" presName="hierRoot1" presStyleCnt="0"/>
      <dgm:spPr/>
    </dgm:pt>
    <dgm:pt modelId="{88EF96BA-8B1D-F540-8F41-999AC5B7FBDD}" type="pres">
      <dgm:prSet presAssocID="{E116F2AD-A138-40F5-8FE6-728E319850B9}" presName="composite" presStyleCnt="0"/>
      <dgm:spPr/>
    </dgm:pt>
    <dgm:pt modelId="{027EAE16-8449-3E42-8ED1-724F235A5866}" type="pres">
      <dgm:prSet presAssocID="{E116F2AD-A138-40F5-8FE6-728E319850B9}" presName="background" presStyleLbl="node0" presStyleIdx="1" presStyleCnt="2"/>
      <dgm:spPr/>
    </dgm:pt>
    <dgm:pt modelId="{8DC2AAE8-0C09-D94C-8050-A9E0C89D2AFB}" type="pres">
      <dgm:prSet presAssocID="{E116F2AD-A138-40F5-8FE6-728E319850B9}" presName="text" presStyleLbl="fgAcc0" presStyleIdx="1" presStyleCnt="2">
        <dgm:presLayoutVars>
          <dgm:chPref val="3"/>
        </dgm:presLayoutVars>
      </dgm:prSet>
      <dgm:spPr/>
    </dgm:pt>
    <dgm:pt modelId="{3EC9D032-AE2C-FD43-8D21-5DE2DF5EBEED}" type="pres">
      <dgm:prSet presAssocID="{E116F2AD-A138-40F5-8FE6-728E319850B9}" presName="hierChild2" presStyleCnt="0"/>
      <dgm:spPr/>
    </dgm:pt>
  </dgm:ptLst>
  <dgm:cxnLst>
    <dgm:cxn modelId="{6A42AC31-6E10-2540-A244-3936382ED1B9}" type="presOf" srcId="{E116F2AD-A138-40F5-8FE6-728E319850B9}" destId="{8DC2AAE8-0C09-D94C-8050-A9E0C89D2AFB}" srcOrd="0" destOrd="0" presId="urn:microsoft.com/office/officeart/2005/8/layout/hierarchy1"/>
    <dgm:cxn modelId="{AAB7EB7A-0748-3043-AAE9-360AB14C3B93}" type="presOf" srcId="{113A08B0-E67D-4113-AE70-447091C5B0E3}" destId="{46181E8B-99D6-8447-8A5E-D2125C7503D6}" srcOrd="0" destOrd="0" presId="urn:microsoft.com/office/officeart/2005/8/layout/hierarchy1"/>
    <dgm:cxn modelId="{2851F8A0-DDDF-4843-A04F-D60E4C1FF38A}" srcId="{0634A6D8-E687-4274-86E3-F32EA5F9CD84}" destId="{E116F2AD-A138-40F5-8FE6-728E319850B9}" srcOrd="1" destOrd="0" parTransId="{2EC2842E-B870-48FF-A8A3-E8D7666E44A4}" sibTransId="{E2687068-18B8-4E94-80A1-DDCF595BCA6B}"/>
    <dgm:cxn modelId="{E813BEEE-2AB4-4F4E-A017-12606528B6BE}" type="presOf" srcId="{0634A6D8-E687-4274-86E3-F32EA5F9CD84}" destId="{529F446C-A921-6643-B503-B4F78CB57304}" srcOrd="0" destOrd="0" presId="urn:microsoft.com/office/officeart/2005/8/layout/hierarchy1"/>
    <dgm:cxn modelId="{F35CEAF2-B7D3-4BAE-B2EE-5AACD2C381D9}" srcId="{0634A6D8-E687-4274-86E3-F32EA5F9CD84}" destId="{113A08B0-E67D-4113-AE70-447091C5B0E3}" srcOrd="0" destOrd="0" parTransId="{3E77722E-BECD-4406-BC20-C6E391DD993D}" sibTransId="{9CCFF445-03AB-4353-89CE-49A46EAC2CC5}"/>
    <dgm:cxn modelId="{F77A207A-E8DF-7444-9028-50290AAE4038}" type="presParOf" srcId="{529F446C-A921-6643-B503-B4F78CB57304}" destId="{519E2A1A-8C81-8446-AB54-6A885C63A740}" srcOrd="0" destOrd="0" presId="urn:microsoft.com/office/officeart/2005/8/layout/hierarchy1"/>
    <dgm:cxn modelId="{5AF8F47B-AC7F-7C48-8342-209510C4F2AB}" type="presParOf" srcId="{519E2A1A-8C81-8446-AB54-6A885C63A740}" destId="{37ADCDFC-233C-D744-B780-63CF536C29CA}" srcOrd="0" destOrd="0" presId="urn:microsoft.com/office/officeart/2005/8/layout/hierarchy1"/>
    <dgm:cxn modelId="{800B779E-D419-8348-B84F-A5B3D962DECF}" type="presParOf" srcId="{37ADCDFC-233C-D744-B780-63CF536C29CA}" destId="{D1E04FD0-7CAC-4C45-BBB8-43F2D605C936}" srcOrd="0" destOrd="0" presId="urn:microsoft.com/office/officeart/2005/8/layout/hierarchy1"/>
    <dgm:cxn modelId="{C06AA8CE-8FE1-3147-BBBB-6143BDBD07E1}" type="presParOf" srcId="{37ADCDFC-233C-D744-B780-63CF536C29CA}" destId="{46181E8B-99D6-8447-8A5E-D2125C7503D6}" srcOrd="1" destOrd="0" presId="urn:microsoft.com/office/officeart/2005/8/layout/hierarchy1"/>
    <dgm:cxn modelId="{E39789FD-D677-FE40-95F9-FAEABF60941B}" type="presParOf" srcId="{519E2A1A-8C81-8446-AB54-6A885C63A740}" destId="{070F79D3-1C02-E743-931F-C7F258987FA4}" srcOrd="1" destOrd="0" presId="urn:microsoft.com/office/officeart/2005/8/layout/hierarchy1"/>
    <dgm:cxn modelId="{DAE41145-3A91-C84A-B2BF-0E79DD107E97}" type="presParOf" srcId="{529F446C-A921-6643-B503-B4F78CB57304}" destId="{E77A572E-007D-F24C-BC70-B2DD2314A8ED}" srcOrd="1" destOrd="0" presId="urn:microsoft.com/office/officeart/2005/8/layout/hierarchy1"/>
    <dgm:cxn modelId="{F338BD5F-3265-CC4E-82CF-89B0F227C57B}" type="presParOf" srcId="{E77A572E-007D-F24C-BC70-B2DD2314A8ED}" destId="{88EF96BA-8B1D-F540-8F41-999AC5B7FBDD}" srcOrd="0" destOrd="0" presId="urn:microsoft.com/office/officeart/2005/8/layout/hierarchy1"/>
    <dgm:cxn modelId="{EEAFC5DC-46CB-0646-ABE8-F78F3AF36B18}" type="presParOf" srcId="{88EF96BA-8B1D-F540-8F41-999AC5B7FBDD}" destId="{027EAE16-8449-3E42-8ED1-724F235A5866}" srcOrd="0" destOrd="0" presId="urn:microsoft.com/office/officeart/2005/8/layout/hierarchy1"/>
    <dgm:cxn modelId="{898A2CF8-307F-A642-ADFC-E7853DB52C78}" type="presParOf" srcId="{88EF96BA-8B1D-F540-8F41-999AC5B7FBDD}" destId="{8DC2AAE8-0C09-D94C-8050-A9E0C89D2AFB}" srcOrd="1" destOrd="0" presId="urn:microsoft.com/office/officeart/2005/8/layout/hierarchy1"/>
    <dgm:cxn modelId="{6BD52E88-9C42-0D45-9243-06E6D5B81025}" type="presParOf" srcId="{E77A572E-007D-F24C-BC70-B2DD2314A8ED}" destId="{3EC9D032-AE2C-FD43-8D21-5DE2DF5EBE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B5D27E-E536-4F80-A0BE-9AFD15BCEEC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486E58-EE83-4FA8-AF29-E4F5EEEE039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CSMA inspired access </a:t>
          </a:r>
        </a:p>
        <a:p>
          <a:pPr>
            <a:lnSpc>
              <a:spcPct val="100000"/>
            </a:lnSpc>
            <a:defRPr cap="all"/>
          </a:pPr>
          <a:r>
            <a:rPr lang="en-US" sz="1200"/>
            <a:t>protocols</a:t>
          </a:r>
        </a:p>
      </dgm:t>
    </dgm:pt>
    <dgm:pt modelId="{D65A8B3F-2A0A-4D2A-AD56-EB48826A623B}" type="parTrans" cxnId="{A4E46412-B063-494A-AAD5-8AEAB5C5770C}">
      <dgm:prSet/>
      <dgm:spPr/>
      <dgm:t>
        <a:bodyPr/>
        <a:lstStyle/>
        <a:p>
          <a:endParaRPr lang="en-US"/>
        </a:p>
      </dgm:t>
    </dgm:pt>
    <dgm:pt modelId="{88675085-0187-4BEC-8D2A-FF663D418A83}" type="sibTrans" cxnId="{A4E46412-B063-494A-AAD5-8AEAB5C5770C}">
      <dgm:prSet/>
      <dgm:spPr/>
      <dgm:t>
        <a:bodyPr/>
        <a:lstStyle/>
        <a:p>
          <a:endParaRPr lang="en-US"/>
        </a:p>
      </dgm:t>
    </dgm:pt>
    <dgm:pt modelId="{79728AB9-B7DB-4E90-897A-B88CD0348DD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Live Readings</a:t>
          </a:r>
          <a:r>
            <a:rPr lang="en-US" sz="1200">
              <a:latin typeface="Corbel" panose="020B0503020204020204"/>
            </a:rPr>
            <a:t> </a:t>
          </a:r>
          <a:endParaRPr lang="en-US" sz="1200"/>
        </a:p>
        <a:p>
          <a:pPr>
            <a:lnSpc>
              <a:spcPct val="100000"/>
            </a:lnSpc>
            <a:defRPr cap="all"/>
          </a:pPr>
          <a:r>
            <a:rPr lang="en-US" sz="1200"/>
            <a:t>(Ultra-low latency readings)</a:t>
          </a:r>
        </a:p>
      </dgm:t>
    </dgm:pt>
    <dgm:pt modelId="{F7C79ACC-3BAC-402F-B2DD-32CA1BC5C357}" type="parTrans" cxnId="{DF1ABB86-B735-4C62-9E47-8C98562901ED}">
      <dgm:prSet/>
      <dgm:spPr/>
      <dgm:t>
        <a:bodyPr/>
        <a:lstStyle/>
        <a:p>
          <a:endParaRPr lang="en-US"/>
        </a:p>
      </dgm:t>
    </dgm:pt>
    <dgm:pt modelId="{DD7FEB94-5FC2-44C9-A9CE-D6B332BFA715}" type="sibTrans" cxnId="{DF1ABB86-B735-4C62-9E47-8C98562901ED}">
      <dgm:prSet/>
      <dgm:spPr/>
      <dgm:t>
        <a:bodyPr/>
        <a:lstStyle/>
        <a:p>
          <a:endParaRPr lang="en-US"/>
        </a:p>
      </dgm:t>
    </dgm:pt>
    <dgm:pt modelId="{1CEBA89F-BD5E-424E-8549-09724CC6616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Real-time </a:t>
          </a:r>
          <a:r>
            <a:rPr lang="en-US" sz="1200">
              <a:latin typeface="Corbel" panose="020B0503020204020204"/>
            </a:rPr>
            <a:t>PPG heart</a:t>
          </a:r>
          <a:r>
            <a:rPr lang="en-US" sz="1200"/>
            <a:t> rate processing</a:t>
          </a:r>
        </a:p>
      </dgm:t>
    </dgm:pt>
    <dgm:pt modelId="{C9E10ADC-007D-428F-9030-56059090B0D4}" type="parTrans" cxnId="{F34E60ED-2817-47AF-88AA-D4A1765B818D}">
      <dgm:prSet/>
      <dgm:spPr/>
      <dgm:t>
        <a:bodyPr/>
        <a:lstStyle/>
        <a:p>
          <a:endParaRPr lang="en-US"/>
        </a:p>
      </dgm:t>
    </dgm:pt>
    <dgm:pt modelId="{E5A2DC13-C255-4A86-9763-E951DA3CAADB}" type="sibTrans" cxnId="{F34E60ED-2817-47AF-88AA-D4A1765B818D}">
      <dgm:prSet/>
      <dgm:spPr/>
      <dgm:t>
        <a:bodyPr/>
        <a:lstStyle/>
        <a:p>
          <a:endParaRPr lang="en-US"/>
        </a:p>
      </dgm:t>
    </dgm:pt>
    <dgm:pt modelId="{7DC6161F-6EF2-40E4-BA84-69552B4E0B8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Median filtering -&gt; Gaussian Smoothing </a:t>
          </a:r>
        </a:p>
      </dgm:t>
    </dgm:pt>
    <dgm:pt modelId="{A9D180DD-A965-4CE6-A100-8DB01F49F617}" type="parTrans" cxnId="{C4A64F57-E3E2-4411-BB1C-0E9D6C70AA06}">
      <dgm:prSet/>
      <dgm:spPr/>
      <dgm:t>
        <a:bodyPr/>
        <a:lstStyle/>
        <a:p>
          <a:endParaRPr lang="en-US"/>
        </a:p>
      </dgm:t>
    </dgm:pt>
    <dgm:pt modelId="{67C239EB-6BA6-4D9B-A0A6-0AD680C37F60}" type="sibTrans" cxnId="{C4A64F57-E3E2-4411-BB1C-0E9D6C70AA06}">
      <dgm:prSet/>
      <dgm:spPr/>
      <dgm:t>
        <a:bodyPr/>
        <a:lstStyle/>
        <a:p>
          <a:endParaRPr lang="en-US"/>
        </a:p>
      </dgm:t>
    </dgm:pt>
    <dgm:pt modelId="{881C87B5-BDDC-470A-94D0-53E7E091CB3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/>
            <a:t>Multithreading</a:t>
          </a:r>
        </a:p>
      </dgm:t>
    </dgm:pt>
    <dgm:pt modelId="{E8493DF5-72C9-41A6-8FB6-64B8DEE5C9FB}" type="parTrans" cxnId="{9845A0D1-802D-44A2-A08F-7FF409E1897A}">
      <dgm:prSet/>
      <dgm:spPr/>
      <dgm:t>
        <a:bodyPr/>
        <a:lstStyle/>
        <a:p>
          <a:endParaRPr lang="en-US"/>
        </a:p>
      </dgm:t>
    </dgm:pt>
    <dgm:pt modelId="{7EE049E4-3C16-4F87-A495-1A71D1858C3C}" type="sibTrans" cxnId="{9845A0D1-802D-44A2-A08F-7FF409E1897A}">
      <dgm:prSet/>
      <dgm:spPr/>
      <dgm:t>
        <a:bodyPr/>
        <a:lstStyle/>
        <a:p>
          <a:endParaRPr lang="en-US"/>
        </a:p>
      </dgm:t>
    </dgm:pt>
    <dgm:pt modelId="{5D419123-1332-405C-B3F5-9202132D3A04}" type="pres">
      <dgm:prSet presAssocID="{B2B5D27E-E536-4F80-A0BE-9AFD15BCEEC4}" presName="root" presStyleCnt="0">
        <dgm:presLayoutVars>
          <dgm:dir/>
          <dgm:resizeHandles val="exact"/>
        </dgm:presLayoutVars>
      </dgm:prSet>
      <dgm:spPr/>
    </dgm:pt>
    <dgm:pt modelId="{83C1F51A-A22B-4ADA-8935-E4F12B06D434}" type="pres">
      <dgm:prSet presAssocID="{F6486E58-EE83-4FA8-AF29-E4F5EEEE039B}" presName="compNode" presStyleCnt="0"/>
      <dgm:spPr/>
    </dgm:pt>
    <dgm:pt modelId="{CD40979E-FB76-4F61-9813-6D36A81F71D7}" type="pres">
      <dgm:prSet presAssocID="{F6486E58-EE83-4FA8-AF29-E4F5EEEE039B}" presName="iconBgRect" presStyleLbl="bgShp" presStyleIdx="0" presStyleCnt="5"/>
      <dgm:spPr/>
    </dgm:pt>
    <dgm:pt modelId="{A10A4F61-9188-40BD-BEA6-F992D0A54ADF}" type="pres">
      <dgm:prSet presAssocID="{F6486E58-EE83-4FA8-AF29-E4F5EEEE039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359D899F-C4D6-4C2B-B3A4-577103414458}" type="pres">
      <dgm:prSet presAssocID="{F6486E58-EE83-4FA8-AF29-E4F5EEEE039B}" presName="spaceRect" presStyleCnt="0"/>
      <dgm:spPr/>
    </dgm:pt>
    <dgm:pt modelId="{02528259-DEE8-40B3-8B27-A7C3BB7F62C3}" type="pres">
      <dgm:prSet presAssocID="{F6486E58-EE83-4FA8-AF29-E4F5EEEE039B}" presName="textRect" presStyleLbl="revTx" presStyleIdx="0" presStyleCnt="5">
        <dgm:presLayoutVars>
          <dgm:chMax val="1"/>
          <dgm:chPref val="1"/>
        </dgm:presLayoutVars>
      </dgm:prSet>
      <dgm:spPr/>
    </dgm:pt>
    <dgm:pt modelId="{E170A6B7-5F00-4125-A115-99083ED469EE}" type="pres">
      <dgm:prSet presAssocID="{88675085-0187-4BEC-8D2A-FF663D418A83}" presName="sibTrans" presStyleCnt="0"/>
      <dgm:spPr/>
    </dgm:pt>
    <dgm:pt modelId="{98667A6C-3E29-4CBC-A66A-0C67C0A9227E}" type="pres">
      <dgm:prSet presAssocID="{79728AB9-B7DB-4E90-897A-B88CD0348DDC}" presName="compNode" presStyleCnt="0"/>
      <dgm:spPr/>
    </dgm:pt>
    <dgm:pt modelId="{41E48C4F-08A6-4C6A-9174-8D6511492E71}" type="pres">
      <dgm:prSet presAssocID="{79728AB9-B7DB-4E90-897A-B88CD0348DDC}" presName="iconBgRect" presStyleLbl="bgShp" presStyleIdx="1" presStyleCnt="5"/>
      <dgm:spPr/>
    </dgm:pt>
    <dgm:pt modelId="{8F09ECD6-0E87-4377-8ED4-C35D597168F8}" type="pres">
      <dgm:prSet presAssocID="{79728AB9-B7DB-4E90-897A-B88CD0348DD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A3EB430-9BA7-466B-BF73-B4966A951543}" type="pres">
      <dgm:prSet presAssocID="{79728AB9-B7DB-4E90-897A-B88CD0348DDC}" presName="spaceRect" presStyleCnt="0"/>
      <dgm:spPr/>
    </dgm:pt>
    <dgm:pt modelId="{7EBBEC6C-8D29-4315-82F9-BCC1AA100EA4}" type="pres">
      <dgm:prSet presAssocID="{79728AB9-B7DB-4E90-897A-B88CD0348DDC}" presName="textRect" presStyleLbl="revTx" presStyleIdx="1" presStyleCnt="5">
        <dgm:presLayoutVars>
          <dgm:chMax val="1"/>
          <dgm:chPref val="1"/>
        </dgm:presLayoutVars>
      </dgm:prSet>
      <dgm:spPr/>
    </dgm:pt>
    <dgm:pt modelId="{892A4EC9-9A03-40BE-9567-2BB236AA68BB}" type="pres">
      <dgm:prSet presAssocID="{DD7FEB94-5FC2-44C9-A9CE-D6B332BFA715}" presName="sibTrans" presStyleCnt="0"/>
      <dgm:spPr/>
    </dgm:pt>
    <dgm:pt modelId="{1DC762E2-D408-452F-80AD-F324E11071E8}" type="pres">
      <dgm:prSet presAssocID="{1CEBA89F-BD5E-424E-8549-09724CC6616A}" presName="compNode" presStyleCnt="0"/>
      <dgm:spPr/>
    </dgm:pt>
    <dgm:pt modelId="{74F069B5-91F4-4C62-8E5D-4F4C1DF74DEC}" type="pres">
      <dgm:prSet presAssocID="{1CEBA89F-BD5E-424E-8549-09724CC6616A}" presName="iconBgRect" presStyleLbl="bgShp" presStyleIdx="2" presStyleCnt="5"/>
      <dgm:spPr/>
    </dgm:pt>
    <dgm:pt modelId="{7711B4FC-20A8-4A23-8B3D-44636C67A702}" type="pres">
      <dgm:prSet presAssocID="{1CEBA89F-BD5E-424E-8549-09724CC661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5F64704F-03F9-4070-BD34-3068F6F8165D}" type="pres">
      <dgm:prSet presAssocID="{1CEBA89F-BD5E-424E-8549-09724CC6616A}" presName="spaceRect" presStyleCnt="0"/>
      <dgm:spPr/>
    </dgm:pt>
    <dgm:pt modelId="{27CFDFA3-395A-49EE-882B-49F420C505E3}" type="pres">
      <dgm:prSet presAssocID="{1CEBA89F-BD5E-424E-8549-09724CC6616A}" presName="textRect" presStyleLbl="revTx" presStyleIdx="2" presStyleCnt="5">
        <dgm:presLayoutVars>
          <dgm:chMax val="1"/>
          <dgm:chPref val="1"/>
        </dgm:presLayoutVars>
      </dgm:prSet>
      <dgm:spPr/>
    </dgm:pt>
    <dgm:pt modelId="{88DCE36E-D9B6-42FA-8203-68852FAEE492}" type="pres">
      <dgm:prSet presAssocID="{E5A2DC13-C255-4A86-9763-E951DA3CAADB}" presName="sibTrans" presStyleCnt="0"/>
      <dgm:spPr/>
    </dgm:pt>
    <dgm:pt modelId="{68D70999-74CD-4F79-974C-F53596610F0E}" type="pres">
      <dgm:prSet presAssocID="{7DC6161F-6EF2-40E4-BA84-69552B4E0B8E}" presName="compNode" presStyleCnt="0"/>
      <dgm:spPr/>
    </dgm:pt>
    <dgm:pt modelId="{49ED0C54-F1FB-4CA9-BB4E-D79B62AC270E}" type="pres">
      <dgm:prSet presAssocID="{7DC6161F-6EF2-40E4-BA84-69552B4E0B8E}" presName="iconBgRect" presStyleLbl="bgShp" presStyleIdx="3" presStyleCnt="5"/>
      <dgm:spPr/>
    </dgm:pt>
    <dgm:pt modelId="{33F640AE-22A2-48B3-A83A-FE3672BAA3D4}" type="pres">
      <dgm:prSet presAssocID="{7DC6161F-6EF2-40E4-BA84-69552B4E0B8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10040E-44A3-458F-A328-5B6349A480E0}" type="pres">
      <dgm:prSet presAssocID="{7DC6161F-6EF2-40E4-BA84-69552B4E0B8E}" presName="spaceRect" presStyleCnt="0"/>
      <dgm:spPr/>
    </dgm:pt>
    <dgm:pt modelId="{6167B200-18E5-4F5E-BB38-139776D710BC}" type="pres">
      <dgm:prSet presAssocID="{7DC6161F-6EF2-40E4-BA84-69552B4E0B8E}" presName="textRect" presStyleLbl="revTx" presStyleIdx="3" presStyleCnt="5">
        <dgm:presLayoutVars>
          <dgm:chMax val="1"/>
          <dgm:chPref val="1"/>
        </dgm:presLayoutVars>
      </dgm:prSet>
      <dgm:spPr/>
    </dgm:pt>
    <dgm:pt modelId="{6B532418-6839-429D-8A98-4E5FA64548DE}" type="pres">
      <dgm:prSet presAssocID="{67C239EB-6BA6-4D9B-A0A6-0AD680C37F60}" presName="sibTrans" presStyleCnt="0"/>
      <dgm:spPr/>
    </dgm:pt>
    <dgm:pt modelId="{091A4445-008B-46A3-A445-D5AB89EFBCC6}" type="pres">
      <dgm:prSet presAssocID="{881C87B5-BDDC-470A-94D0-53E7E091CB34}" presName="compNode" presStyleCnt="0"/>
      <dgm:spPr/>
    </dgm:pt>
    <dgm:pt modelId="{E21B4C1D-9718-4780-9CB1-8F150CB89DA9}" type="pres">
      <dgm:prSet presAssocID="{881C87B5-BDDC-470A-94D0-53E7E091CB34}" presName="iconBgRect" presStyleLbl="bgShp" presStyleIdx="4" presStyleCnt="5"/>
      <dgm:spPr/>
    </dgm:pt>
    <dgm:pt modelId="{AB4DA1C4-B65A-4131-B62C-7F85687514BE}" type="pres">
      <dgm:prSet presAssocID="{881C87B5-BDDC-470A-94D0-53E7E091CB3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6A032101-B203-4FC4-A97D-007F0DDC4C39}" type="pres">
      <dgm:prSet presAssocID="{881C87B5-BDDC-470A-94D0-53E7E091CB34}" presName="spaceRect" presStyleCnt="0"/>
      <dgm:spPr/>
    </dgm:pt>
    <dgm:pt modelId="{C002789D-8488-4096-A571-C4DC417D02C9}" type="pres">
      <dgm:prSet presAssocID="{881C87B5-BDDC-470A-94D0-53E7E091CB3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4E46412-B063-494A-AAD5-8AEAB5C5770C}" srcId="{B2B5D27E-E536-4F80-A0BE-9AFD15BCEEC4}" destId="{F6486E58-EE83-4FA8-AF29-E4F5EEEE039B}" srcOrd="0" destOrd="0" parTransId="{D65A8B3F-2A0A-4D2A-AD56-EB48826A623B}" sibTransId="{88675085-0187-4BEC-8D2A-FF663D418A83}"/>
    <dgm:cxn modelId="{1F53F16D-5EE0-4E07-9A1D-2797EAF87214}" type="presOf" srcId="{79728AB9-B7DB-4E90-897A-B88CD0348DDC}" destId="{7EBBEC6C-8D29-4315-82F9-BCC1AA100EA4}" srcOrd="0" destOrd="0" presId="urn:microsoft.com/office/officeart/2018/5/layout/IconCircleLabelList"/>
    <dgm:cxn modelId="{C4A64F57-E3E2-4411-BB1C-0E9D6C70AA06}" srcId="{B2B5D27E-E536-4F80-A0BE-9AFD15BCEEC4}" destId="{7DC6161F-6EF2-40E4-BA84-69552B4E0B8E}" srcOrd="3" destOrd="0" parTransId="{A9D180DD-A965-4CE6-A100-8DB01F49F617}" sibTransId="{67C239EB-6BA6-4D9B-A0A6-0AD680C37F60}"/>
    <dgm:cxn modelId="{DF1ABB86-B735-4C62-9E47-8C98562901ED}" srcId="{B2B5D27E-E536-4F80-A0BE-9AFD15BCEEC4}" destId="{79728AB9-B7DB-4E90-897A-B88CD0348DDC}" srcOrd="1" destOrd="0" parTransId="{F7C79ACC-3BAC-402F-B2DD-32CA1BC5C357}" sibTransId="{DD7FEB94-5FC2-44C9-A9CE-D6B332BFA715}"/>
    <dgm:cxn modelId="{FF02418F-C351-46E6-B509-B8E9FACB57EF}" type="presOf" srcId="{7DC6161F-6EF2-40E4-BA84-69552B4E0B8E}" destId="{6167B200-18E5-4F5E-BB38-139776D710BC}" srcOrd="0" destOrd="0" presId="urn:microsoft.com/office/officeart/2018/5/layout/IconCircleLabelList"/>
    <dgm:cxn modelId="{76771698-CEB7-440F-8314-F6D93E9ED232}" type="presOf" srcId="{881C87B5-BDDC-470A-94D0-53E7E091CB34}" destId="{C002789D-8488-4096-A571-C4DC417D02C9}" srcOrd="0" destOrd="0" presId="urn:microsoft.com/office/officeart/2018/5/layout/IconCircleLabelList"/>
    <dgm:cxn modelId="{F4E5C5AD-C6BB-43E5-B418-2C2428CC3FA5}" type="presOf" srcId="{B2B5D27E-E536-4F80-A0BE-9AFD15BCEEC4}" destId="{5D419123-1332-405C-B3F5-9202132D3A04}" srcOrd="0" destOrd="0" presId="urn:microsoft.com/office/officeart/2018/5/layout/IconCircleLabelList"/>
    <dgm:cxn modelId="{037B1BB3-8249-48F7-8FEA-40A148AD69EA}" type="presOf" srcId="{1CEBA89F-BD5E-424E-8549-09724CC6616A}" destId="{27CFDFA3-395A-49EE-882B-49F420C505E3}" srcOrd="0" destOrd="0" presId="urn:microsoft.com/office/officeart/2018/5/layout/IconCircleLabelList"/>
    <dgm:cxn modelId="{99E147CB-ACD8-4D11-8D0D-F44C4A665D67}" type="presOf" srcId="{F6486E58-EE83-4FA8-AF29-E4F5EEEE039B}" destId="{02528259-DEE8-40B3-8B27-A7C3BB7F62C3}" srcOrd="0" destOrd="0" presId="urn:microsoft.com/office/officeart/2018/5/layout/IconCircleLabelList"/>
    <dgm:cxn modelId="{9845A0D1-802D-44A2-A08F-7FF409E1897A}" srcId="{B2B5D27E-E536-4F80-A0BE-9AFD15BCEEC4}" destId="{881C87B5-BDDC-470A-94D0-53E7E091CB34}" srcOrd="4" destOrd="0" parTransId="{E8493DF5-72C9-41A6-8FB6-64B8DEE5C9FB}" sibTransId="{7EE049E4-3C16-4F87-A495-1A71D1858C3C}"/>
    <dgm:cxn modelId="{F34E60ED-2817-47AF-88AA-D4A1765B818D}" srcId="{B2B5D27E-E536-4F80-A0BE-9AFD15BCEEC4}" destId="{1CEBA89F-BD5E-424E-8549-09724CC6616A}" srcOrd="2" destOrd="0" parTransId="{C9E10ADC-007D-428F-9030-56059090B0D4}" sibTransId="{E5A2DC13-C255-4A86-9763-E951DA3CAADB}"/>
    <dgm:cxn modelId="{A8ADBA95-A3BA-4DDE-8EFE-7AEDA1FD6A08}" type="presParOf" srcId="{5D419123-1332-405C-B3F5-9202132D3A04}" destId="{83C1F51A-A22B-4ADA-8935-E4F12B06D434}" srcOrd="0" destOrd="0" presId="urn:microsoft.com/office/officeart/2018/5/layout/IconCircleLabelList"/>
    <dgm:cxn modelId="{218967D3-227F-453B-B769-038C7AB91735}" type="presParOf" srcId="{83C1F51A-A22B-4ADA-8935-E4F12B06D434}" destId="{CD40979E-FB76-4F61-9813-6D36A81F71D7}" srcOrd="0" destOrd="0" presId="urn:microsoft.com/office/officeart/2018/5/layout/IconCircleLabelList"/>
    <dgm:cxn modelId="{237CC9D5-6F7F-47EC-B6B5-69573BCCCCC0}" type="presParOf" srcId="{83C1F51A-A22B-4ADA-8935-E4F12B06D434}" destId="{A10A4F61-9188-40BD-BEA6-F992D0A54ADF}" srcOrd="1" destOrd="0" presId="urn:microsoft.com/office/officeart/2018/5/layout/IconCircleLabelList"/>
    <dgm:cxn modelId="{C0282191-20F8-477A-8519-0A843C5C761A}" type="presParOf" srcId="{83C1F51A-A22B-4ADA-8935-E4F12B06D434}" destId="{359D899F-C4D6-4C2B-B3A4-577103414458}" srcOrd="2" destOrd="0" presId="urn:microsoft.com/office/officeart/2018/5/layout/IconCircleLabelList"/>
    <dgm:cxn modelId="{95D83F56-CE76-40A0-9C7C-0AE2DD635863}" type="presParOf" srcId="{83C1F51A-A22B-4ADA-8935-E4F12B06D434}" destId="{02528259-DEE8-40B3-8B27-A7C3BB7F62C3}" srcOrd="3" destOrd="0" presId="urn:microsoft.com/office/officeart/2018/5/layout/IconCircleLabelList"/>
    <dgm:cxn modelId="{A4230908-5F15-4A6E-A076-C0A91887CA60}" type="presParOf" srcId="{5D419123-1332-405C-B3F5-9202132D3A04}" destId="{E170A6B7-5F00-4125-A115-99083ED469EE}" srcOrd="1" destOrd="0" presId="urn:microsoft.com/office/officeart/2018/5/layout/IconCircleLabelList"/>
    <dgm:cxn modelId="{819B741A-78D8-4A09-B10C-0DC0FBBAD6CE}" type="presParOf" srcId="{5D419123-1332-405C-B3F5-9202132D3A04}" destId="{98667A6C-3E29-4CBC-A66A-0C67C0A9227E}" srcOrd="2" destOrd="0" presId="urn:microsoft.com/office/officeart/2018/5/layout/IconCircleLabelList"/>
    <dgm:cxn modelId="{59123CE9-1BC6-4FC8-8329-2037F1FEBEC3}" type="presParOf" srcId="{98667A6C-3E29-4CBC-A66A-0C67C0A9227E}" destId="{41E48C4F-08A6-4C6A-9174-8D6511492E71}" srcOrd="0" destOrd="0" presId="urn:microsoft.com/office/officeart/2018/5/layout/IconCircleLabelList"/>
    <dgm:cxn modelId="{C87E5ABF-CA0D-4173-AA19-6B7DA2708F8B}" type="presParOf" srcId="{98667A6C-3E29-4CBC-A66A-0C67C0A9227E}" destId="{8F09ECD6-0E87-4377-8ED4-C35D597168F8}" srcOrd="1" destOrd="0" presId="urn:microsoft.com/office/officeart/2018/5/layout/IconCircleLabelList"/>
    <dgm:cxn modelId="{AA9E384E-2E66-4DE8-BA9D-F81E28BB766D}" type="presParOf" srcId="{98667A6C-3E29-4CBC-A66A-0C67C0A9227E}" destId="{CA3EB430-9BA7-466B-BF73-B4966A951543}" srcOrd="2" destOrd="0" presId="urn:microsoft.com/office/officeart/2018/5/layout/IconCircleLabelList"/>
    <dgm:cxn modelId="{40290A7F-D12E-4DB6-BBAD-89E80C26F00D}" type="presParOf" srcId="{98667A6C-3E29-4CBC-A66A-0C67C0A9227E}" destId="{7EBBEC6C-8D29-4315-82F9-BCC1AA100EA4}" srcOrd="3" destOrd="0" presId="urn:microsoft.com/office/officeart/2018/5/layout/IconCircleLabelList"/>
    <dgm:cxn modelId="{79475D25-8317-4496-97F5-5F6563B3F8DD}" type="presParOf" srcId="{5D419123-1332-405C-B3F5-9202132D3A04}" destId="{892A4EC9-9A03-40BE-9567-2BB236AA68BB}" srcOrd="3" destOrd="0" presId="urn:microsoft.com/office/officeart/2018/5/layout/IconCircleLabelList"/>
    <dgm:cxn modelId="{70668A61-C4A9-4786-B433-C2C7738D5B31}" type="presParOf" srcId="{5D419123-1332-405C-B3F5-9202132D3A04}" destId="{1DC762E2-D408-452F-80AD-F324E11071E8}" srcOrd="4" destOrd="0" presId="urn:microsoft.com/office/officeart/2018/5/layout/IconCircleLabelList"/>
    <dgm:cxn modelId="{86220699-C151-4893-B2D0-8CD416C93C7A}" type="presParOf" srcId="{1DC762E2-D408-452F-80AD-F324E11071E8}" destId="{74F069B5-91F4-4C62-8E5D-4F4C1DF74DEC}" srcOrd="0" destOrd="0" presId="urn:microsoft.com/office/officeart/2018/5/layout/IconCircleLabelList"/>
    <dgm:cxn modelId="{8B6457C0-231E-489A-9A27-2EE1100440CC}" type="presParOf" srcId="{1DC762E2-D408-452F-80AD-F324E11071E8}" destId="{7711B4FC-20A8-4A23-8B3D-44636C67A702}" srcOrd="1" destOrd="0" presId="urn:microsoft.com/office/officeart/2018/5/layout/IconCircleLabelList"/>
    <dgm:cxn modelId="{0CDEA230-2D11-4AF5-B3AE-00C473C349BE}" type="presParOf" srcId="{1DC762E2-D408-452F-80AD-F324E11071E8}" destId="{5F64704F-03F9-4070-BD34-3068F6F8165D}" srcOrd="2" destOrd="0" presId="urn:microsoft.com/office/officeart/2018/5/layout/IconCircleLabelList"/>
    <dgm:cxn modelId="{9379C75B-1FB8-477B-B1C4-B843CE351CBF}" type="presParOf" srcId="{1DC762E2-D408-452F-80AD-F324E11071E8}" destId="{27CFDFA3-395A-49EE-882B-49F420C505E3}" srcOrd="3" destOrd="0" presId="urn:microsoft.com/office/officeart/2018/5/layout/IconCircleLabelList"/>
    <dgm:cxn modelId="{7186DD7F-1A5C-412A-A944-ECE4C0F79708}" type="presParOf" srcId="{5D419123-1332-405C-B3F5-9202132D3A04}" destId="{88DCE36E-D9B6-42FA-8203-68852FAEE492}" srcOrd="5" destOrd="0" presId="urn:microsoft.com/office/officeart/2018/5/layout/IconCircleLabelList"/>
    <dgm:cxn modelId="{021368DB-4325-4DA7-8E97-5EEFE864DD84}" type="presParOf" srcId="{5D419123-1332-405C-B3F5-9202132D3A04}" destId="{68D70999-74CD-4F79-974C-F53596610F0E}" srcOrd="6" destOrd="0" presId="urn:microsoft.com/office/officeart/2018/5/layout/IconCircleLabelList"/>
    <dgm:cxn modelId="{B7EC3701-AE2E-4879-9104-86D2D05B15F6}" type="presParOf" srcId="{68D70999-74CD-4F79-974C-F53596610F0E}" destId="{49ED0C54-F1FB-4CA9-BB4E-D79B62AC270E}" srcOrd="0" destOrd="0" presId="urn:microsoft.com/office/officeart/2018/5/layout/IconCircleLabelList"/>
    <dgm:cxn modelId="{01880F99-51F0-4D38-9F51-8AF5209B6655}" type="presParOf" srcId="{68D70999-74CD-4F79-974C-F53596610F0E}" destId="{33F640AE-22A2-48B3-A83A-FE3672BAA3D4}" srcOrd="1" destOrd="0" presId="urn:microsoft.com/office/officeart/2018/5/layout/IconCircleLabelList"/>
    <dgm:cxn modelId="{E4EF272A-E5C9-406E-B5CB-AB17CBF1FAF7}" type="presParOf" srcId="{68D70999-74CD-4F79-974C-F53596610F0E}" destId="{AB10040E-44A3-458F-A328-5B6349A480E0}" srcOrd="2" destOrd="0" presId="urn:microsoft.com/office/officeart/2018/5/layout/IconCircleLabelList"/>
    <dgm:cxn modelId="{D373ECD7-CBD7-4311-9134-986C0B1E6E05}" type="presParOf" srcId="{68D70999-74CD-4F79-974C-F53596610F0E}" destId="{6167B200-18E5-4F5E-BB38-139776D710BC}" srcOrd="3" destOrd="0" presId="urn:microsoft.com/office/officeart/2018/5/layout/IconCircleLabelList"/>
    <dgm:cxn modelId="{B76BAFB4-DA4D-452F-AEC1-363F5721CBFA}" type="presParOf" srcId="{5D419123-1332-405C-B3F5-9202132D3A04}" destId="{6B532418-6839-429D-8A98-4E5FA64548DE}" srcOrd="7" destOrd="0" presId="urn:microsoft.com/office/officeart/2018/5/layout/IconCircleLabelList"/>
    <dgm:cxn modelId="{DFD89194-ED43-4DC9-8A6C-530FD098E694}" type="presParOf" srcId="{5D419123-1332-405C-B3F5-9202132D3A04}" destId="{091A4445-008B-46A3-A445-D5AB89EFBCC6}" srcOrd="8" destOrd="0" presId="urn:microsoft.com/office/officeart/2018/5/layout/IconCircleLabelList"/>
    <dgm:cxn modelId="{5360190D-F394-41D7-A5C9-FFC3314EC24F}" type="presParOf" srcId="{091A4445-008B-46A3-A445-D5AB89EFBCC6}" destId="{E21B4C1D-9718-4780-9CB1-8F150CB89DA9}" srcOrd="0" destOrd="0" presId="urn:microsoft.com/office/officeart/2018/5/layout/IconCircleLabelList"/>
    <dgm:cxn modelId="{FFA2AF13-A2C2-4A95-B44F-100D2E77C8FC}" type="presParOf" srcId="{091A4445-008B-46A3-A445-D5AB89EFBCC6}" destId="{AB4DA1C4-B65A-4131-B62C-7F85687514BE}" srcOrd="1" destOrd="0" presId="urn:microsoft.com/office/officeart/2018/5/layout/IconCircleLabelList"/>
    <dgm:cxn modelId="{4F0D2582-C6E0-422B-8DD6-1DB1AD05D684}" type="presParOf" srcId="{091A4445-008B-46A3-A445-D5AB89EFBCC6}" destId="{6A032101-B203-4FC4-A97D-007F0DDC4C39}" srcOrd="2" destOrd="0" presId="urn:microsoft.com/office/officeart/2018/5/layout/IconCircleLabelList"/>
    <dgm:cxn modelId="{47F47C08-A0F4-4374-87DD-41C71B5C0621}" type="presParOf" srcId="{091A4445-008B-46A3-A445-D5AB89EFBCC6}" destId="{C002789D-8488-4096-A571-C4DC417D02C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9A6BEC-B282-4455-A8A0-D0AC815E0A1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807A713-D298-492D-BEAF-223EC67D1D1E}">
      <dgm:prSet/>
      <dgm:spPr/>
      <dgm:t>
        <a:bodyPr/>
        <a:lstStyle/>
        <a:p>
          <a:r>
            <a:rPr lang="en-US"/>
            <a:t>RSA Encryption with MQTT </a:t>
          </a:r>
        </a:p>
      </dgm:t>
    </dgm:pt>
    <dgm:pt modelId="{810543D0-4EC8-4BA1-81E9-A04DA5728E1B}" type="parTrans" cxnId="{63872B9F-8E0D-4508-AFE3-8A4E3ED6A6FC}">
      <dgm:prSet/>
      <dgm:spPr/>
      <dgm:t>
        <a:bodyPr/>
        <a:lstStyle/>
        <a:p>
          <a:endParaRPr lang="en-US"/>
        </a:p>
      </dgm:t>
    </dgm:pt>
    <dgm:pt modelId="{5CB5282D-14AB-47B3-916B-8110375A0398}" type="sibTrans" cxnId="{63872B9F-8E0D-4508-AFE3-8A4E3ED6A6FC}">
      <dgm:prSet/>
      <dgm:spPr/>
      <dgm:t>
        <a:bodyPr/>
        <a:lstStyle/>
        <a:p>
          <a:endParaRPr lang="en-US"/>
        </a:p>
      </dgm:t>
    </dgm:pt>
    <dgm:pt modelId="{71CC162B-DEE9-4483-A7E7-BCB646BC5266}">
      <dgm:prSet/>
      <dgm:spPr/>
      <dgm:t>
        <a:bodyPr/>
        <a:lstStyle/>
        <a:p>
          <a:r>
            <a:rPr lang="en-US"/>
            <a:t>Machine Learning – activity identification  </a:t>
          </a:r>
        </a:p>
      </dgm:t>
    </dgm:pt>
    <dgm:pt modelId="{F3CAAA11-558C-48FB-816C-9A4BEDC2613E}" type="parTrans" cxnId="{6382409A-F579-4EDA-9C83-6DD29615A65C}">
      <dgm:prSet/>
      <dgm:spPr/>
      <dgm:t>
        <a:bodyPr/>
        <a:lstStyle/>
        <a:p>
          <a:endParaRPr lang="en-US"/>
        </a:p>
      </dgm:t>
    </dgm:pt>
    <dgm:pt modelId="{6A35D0E5-1363-48DD-B895-755029310037}" type="sibTrans" cxnId="{6382409A-F579-4EDA-9C83-6DD29615A65C}">
      <dgm:prSet/>
      <dgm:spPr/>
      <dgm:t>
        <a:bodyPr/>
        <a:lstStyle/>
        <a:p>
          <a:endParaRPr lang="en-US"/>
        </a:p>
      </dgm:t>
    </dgm:pt>
    <dgm:pt modelId="{50DD6951-E8F5-4589-9A40-0F8EEF1471E7}">
      <dgm:prSet/>
      <dgm:spPr/>
      <dgm:t>
        <a:bodyPr/>
        <a:lstStyle/>
        <a:p>
          <a:r>
            <a:rPr lang="en-US"/>
            <a:t>Step detection algorithms (noticed erratic acceleration etc.)</a:t>
          </a:r>
        </a:p>
      </dgm:t>
    </dgm:pt>
    <dgm:pt modelId="{CBBD92D8-5122-4FC6-8DA5-BC81298E7CCB}" type="parTrans" cxnId="{44AEFD84-FA0E-45F2-8A4C-7B31C5DF7DFA}">
      <dgm:prSet/>
      <dgm:spPr/>
      <dgm:t>
        <a:bodyPr/>
        <a:lstStyle/>
        <a:p>
          <a:endParaRPr lang="en-US"/>
        </a:p>
      </dgm:t>
    </dgm:pt>
    <dgm:pt modelId="{00E3310E-C657-4F39-9D2F-70A5C27905DC}" type="sibTrans" cxnId="{44AEFD84-FA0E-45F2-8A4C-7B31C5DF7DFA}">
      <dgm:prSet/>
      <dgm:spPr/>
      <dgm:t>
        <a:bodyPr/>
        <a:lstStyle/>
        <a:p>
          <a:endParaRPr lang="en-US"/>
        </a:p>
      </dgm:t>
    </dgm:pt>
    <dgm:pt modelId="{69F09D65-2EAC-4177-A323-78E3D3616895}">
      <dgm:prSet/>
      <dgm:spPr/>
      <dgm:t>
        <a:bodyPr/>
        <a:lstStyle/>
        <a:p>
          <a:r>
            <a:rPr lang="en-US"/>
            <a:t>Heart rate data processing. </a:t>
          </a:r>
        </a:p>
      </dgm:t>
    </dgm:pt>
    <dgm:pt modelId="{3B1FF715-8DC7-43E5-B363-A94EA5737842}" type="parTrans" cxnId="{72637CD0-7A53-45F0-BE3F-59BE22A0C9BB}">
      <dgm:prSet/>
      <dgm:spPr/>
      <dgm:t>
        <a:bodyPr/>
        <a:lstStyle/>
        <a:p>
          <a:endParaRPr lang="en-US"/>
        </a:p>
      </dgm:t>
    </dgm:pt>
    <dgm:pt modelId="{EFE7D25C-3E28-41EA-A418-4955EA19360D}" type="sibTrans" cxnId="{72637CD0-7A53-45F0-BE3F-59BE22A0C9BB}">
      <dgm:prSet/>
      <dgm:spPr/>
      <dgm:t>
        <a:bodyPr/>
        <a:lstStyle/>
        <a:p>
          <a:endParaRPr lang="en-US"/>
        </a:p>
      </dgm:t>
    </dgm:pt>
    <dgm:pt modelId="{F4689F0C-96F5-4FFD-B8C6-1C9655284F9D}">
      <dgm:prSet/>
      <dgm:spPr/>
      <dgm:t>
        <a:bodyPr/>
        <a:lstStyle/>
        <a:p>
          <a:r>
            <a:rPr lang="en-US">
              <a:latin typeface="Corbel" panose="020B0503020204020204"/>
            </a:rPr>
            <a:t>Pen</a:t>
          </a:r>
          <a:r>
            <a:rPr lang="en-US"/>
            <a:t> testing for security</a:t>
          </a:r>
        </a:p>
      </dgm:t>
    </dgm:pt>
    <dgm:pt modelId="{D011F6DD-BD0C-4075-9DE5-05038678C6A1}" type="parTrans" cxnId="{38870C42-E5D3-4763-872A-4EAA30566225}">
      <dgm:prSet/>
      <dgm:spPr/>
      <dgm:t>
        <a:bodyPr/>
        <a:lstStyle/>
        <a:p>
          <a:endParaRPr lang="en-US"/>
        </a:p>
      </dgm:t>
    </dgm:pt>
    <dgm:pt modelId="{E67DF0C6-AE25-4421-953E-236DC27F8088}" type="sibTrans" cxnId="{38870C42-E5D3-4763-872A-4EAA30566225}">
      <dgm:prSet/>
      <dgm:spPr/>
      <dgm:t>
        <a:bodyPr/>
        <a:lstStyle/>
        <a:p>
          <a:endParaRPr lang="en-US"/>
        </a:p>
      </dgm:t>
    </dgm:pt>
    <dgm:pt modelId="{AC7553FA-BDF1-439F-B0CC-75DFE09FF9C0}">
      <dgm:prSet/>
      <dgm:spPr/>
      <dgm:t>
        <a:bodyPr/>
        <a:lstStyle/>
        <a:p>
          <a:pPr rtl="0"/>
          <a:r>
            <a:rPr lang="en-US"/>
            <a:t>Leaderboards</a:t>
          </a:r>
          <a:r>
            <a:rPr lang="en-US">
              <a:latin typeface="Corbel" panose="020B0503020204020204"/>
            </a:rPr>
            <a:t> </a:t>
          </a:r>
          <a:endParaRPr lang="en-US"/>
        </a:p>
      </dgm:t>
    </dgm:pt>
    <dgm:pt modelId="{5D61272A-D83E-4631-AB49-13FAC7478D53}" type="parTrans" cxnId="{AA1AEBE5-F857-4A0C-99D9-47CDA2E6DDFD}">
      <dgm:prSet/>
      <dgm:spPr/>
      <dgm:t>
        <a:bodyPr/>
        <a:lstStyle/>
        <a:p>
          <a:endParaRPr lang="en-US"/>
        </a:p>
      </dgm:t>
    </dgm:pt>
    <dgm:pt modelId="{9D797952-4097-4A8B-AA1B-B8737AACB55D}" type="sibTrans" cxnId="{AA1AEBE5-F857-4A0C-99D9-47CDA2E6DDFD}">
      <dgm:prSet/>
      <dgm:spPr/>
      <dgm:t>
        <a:bodyPr/>
        <a:lstStyle/>
        <a:p>
          <a:endParaRPr lang="en-US"/>
        </a:p>
      </dgm:t>
    </dgm:pt>
    <dgm:pt modelId="{97C2BD8D-BC72-4973-9EDA-5FF707B9A0DD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Robust Integration Testing</a:t>
          </a:r>
        </a:p>
      </dgm:t>
    </dgm:pt>
    <dgm:pt modelId="{CA4F03C3-089F-4F41-89F1-327EBBA2BE3F}" type="parTrans" cxnId="{55362F24-4617-438E-B715-6AD846716DCB}">
      <dgm:prSet/>
      <dgm:spPr/>
      <dgm:t>
        <a:bodyPr/>
        <a:lstStyle/>
        <a:p>
          <a:endParaRPr lang="en-GB"/>
        </a:p>
      </dgm:t>
    </dgm:pt>
    <dgm:pt modelId="{F34A6DBF-BD0A-440F-9D82-440ED0E9FE10}" type="sibTrans" cxnId="{55362F24-4617-438E-B715-6AD846716DCB}">
      <dgm:prSet/>
      <dgm:spPr/>
      <dgm:t>
        <a:bodyPr/>
        <a:lstStyle/>
        <a:p>
          <a:endParaRPr lang="en-GB"/>
        </a:p>
      </dgm:t>
    </dgm:pt>
    <dgm:pt modelId="{9D727F10-94A0-4C11-8500-4B6BE354D892}">
      <dgm:prSet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Works with multiple boards</a:t>
          </a:r>
          <a:endParaRPr lang="en-US"/>
        </a:p>
      </dgm:t>
    </dgm:pt>
    <dgm:pt modelId="{D7CFD505-8A0C-4BC0-B7E7-F8C785421BD1}" type="parTrans" cxnId="{E75CA315-F694-4996-9226-2637A36DB6B8}">
      <dgm:prSet/>
      <dgm:spPr/>
      <dgm:t>
        <a:bodyPr/>
        <a:lstStyle/>
        <a:p>
          <a:endParaRPr lang="en-GB"/>
        </a:p>
      </dgm:t>
    </dgm:pt>
    <dgm:pt modelId="{71092D7B-8E38-4CDD-939B-45122C25BD08}" type="sibTrans" cxnId="{E75CA315-F694-4996-9226-2637A36DB6B8}">
      <dgm:prSet/>
      <dgm:spPr/>
      <dgm:t>
        <a:bodyPr/>
        <a:lstStyle/>
        <a:p>
          <a:endParaRPr lang="en-GB"/>
        </a:p>
      </dgm:t>
    </dgm:pt>
    <dgm:pt modelId="{F26EB60C-0B29-0641-810F-A23399686B04}" type="pres">
      <dgm:prSet presAssocID="{829A6BEC-B282-4455-A8A0-D0AC815E0A14}" presName="diagram" presStyleCnt="0">
        <dgm:presLayoutVars>
          <dgm:dir/>
          <dgm:resizeHandles val="exact"/>
        </dgm:presLayoutVars>
      </dgm:prSet>
      <dgm:spPr/>
    </dgm:pt>
    <dgm:pt modelId="{1ADD3E35-28C2-1D46-802C-1823B04A1FFE}" type="pres">
      <dgm:prSet presAssocID="{C807A713-D298-492D-BEAF-223EC67D1D1E}" presName="node" presStyleLbl="node1" presStyleIdx="0" presStyleCnt="8">
        <dgm:presLayoutVars>
          <dgm:bulletEnabled val="1"/>
        </dgm:presLayoutVars>
      </dgm:prSet>
      <dgm:spPr/>
    </dgm:pt>
    <dgm:pt modelId="{A43504D0-4041-C44E-A13E-D789A9E90A18}" type="pres">
      <dgm:prSet presAssocID="{5CB5282D-14AB-47B3-916B-8110375A0398}" presName="sibTrans" presStyleCnt="0"/>
      <dgm:spPr/>
    </dgm:pt>
    <dgm:pt modelId="{C7535878-68D0-664F-9AE0-DF61B638E05C}" type="pres">
      <dgm:prSet presAssocID="{71CC162B-DEE9-4483-A7E7-BCB646BC5266}" presName="node" presStyleLbl="node1" presStyleIdx="1" presStyleCnt="8">
        <dgm:presLayoutVars>
          <dgm:bulletEnabled val="1"/>
        </dgm:presLayoutVars>
      </dgm:prSet>
      <dgm:spPr/>
    </dgm:pt>
    <dgm:pt modelId="{7F8CCF4C-E5F7-174E-A059-1167ADAA9664}" type="pres">
      <dgm:prSet presAssocID="{6A35D0E5-1363-48DD-B895-755029310037}" presName="sibTrans" presStyleCnt="0"/>
      <dgm:spPr/>
    </dgm:pt>
    <dgm:pt modelId="{07DB0B9D-2D86-DC47-B4E6-362BC9A8613B}" type="pres">
      <dgm:prSet presAssocID="{50DD6951-E8F5-4589-9A40-0F8EEF1471E7}" presName="node" presStyleLbl="node1" presStyleIdx="2" presStyleCnt="8">
        <dgm:presLayoutVars>
          <dgm:bulletEnabled val="1"/>
        </dgm:presLayoutVars>
      </dgm:prSet>
      <dgm:spPr/>
    </dgm:pt>
    <dgm:pt modelId="{FC2F7F7F-53A3-2442-ADEB-E1637F5E69AD}" type="pres">
      <dgm:prSet presAssocID="{00E3310E-C657-4F39-9D2F-70A5C27905DC}" presName="sibTrans" presStyleCnt="0"/>
      <dgm:spPr/>
    </dgm:pt>
    <dgm:pt modelId="{9A867525-7B36-2844-8455-029978A6BF12}" type="pres">
      <dgm:prSet presAssocID="{69F09D65-2EAC-4177-A323-78E3D3616895}" presName="node" presStyleLbl="node1" presStyleIdx="3" presStyleCnt="8">
        <dgm:presLayoutVars>
          <dgm:bulletEnabled val="1"/>
        </dgm:presLayoutVars>
      </dgm:prSet>
      <dgm:spPr/>
    </dgm:pt>
    <dgm:pt modelId="{B30EF3A4-32D4-E54F-9BF9-2833F489BE8D}" type="pres">
      <dgm:prSet presAssocID="{EFE7D25C-3E28-41EA-A418-4955EA19360D}" presName="sibTrans" presStyleCnt="0"/>
      <dgm:spPr/>
    </dgm:pt>
    <dgm:pt modelId="{CA4A5528-1316-4D2B-A7C6-FB19E1B09253}" type="pres">
      <dgm:prSet presAssocID="{97C2BD8D-BC72-4973-9EDA-5FF707B9A0DD}" presName="node" presStyleLbl="node1" presStyleIdx="4" presStyleCnt="8">
        <dgm:presLayoutVars>
          <dgm:bulletEnabled val="1"/>
        </dgm:presLayoutVars>
      </dgm:prSet>
      <dgm:spPr/>
    </dgm:pt>
    <dgm:pt modelId="{2B92DCC6-24AC-4F93-94FF-607002B98C35}" type="pres">
      <dgm:prSet presAssocID="{F34A6DBF-BD0A-440F-9D82-440ED0E9FE10}" presName="sibTrans" presStyleCnt="0"/>
      <dgm:spPr/>
    </dgm:pt>
    <dgm:pt modelId="{49E3958F-89AD-4531-8182-EB6ADF186069}" type="pres">
      <dgm:prSet presAssocID="{9D727F10-94A0-4C11-8500-4B6BE354D892}" presName="node" presStyleLbl="node1" presStyleIdx="5" presStyleCnt="8">
        <dgm:presLayoutVars>
          <dgm:bulletEnabled val="1"/>
        </dgm:presLayoutVars>
      </dgm:prSet>
      <dgm:spPr/>
    </dgm:pt>
    <dgm:pt modelId="{C1E8B4C9-B4CB-448F-9C0B-CB9CA6752135}" type="pres">
      <dgm:prSet presAssocID="{71092D7B-8E38-4CDD-939B-45122C25BD08}" presName="sibTrans" presStyleCnt="0"/>
      <dgm:spPr/>
    </dgm:pt>
    <dgm:pt modelId="{96548E8A-A8A8-E749-89D7-2F16009D68C7}" type="pres">
      <dgm:prSet presAssocID="{F4689F0C-96F5-4FFD-B8C6-1C9655284F9D}" presName="node" presStyleLbl="node1" presStyleIdx="6" presStyleCnt="8">
        <dgm:presLayoutVars>
          <dgm:bulletEnabled val="1"/>
        </dgm:presLayoutVars>
      </dgm:prSet>
      <dgm:spPr/>
    </dgm:pt>
    <dgm:pt modelId="{0B8CE09E-8D08-7A45-85D0-A6B3B2B5D4B0}" type="pres">
      <dgm:prSet presAssocID="{E67DF0C6-AE25-4421-953E-236DC27F8088}" presName="sibTrans" presStyleCnt="0"/>
      <dgm:spPr/>
    </dgm:pt>
    <dgm:pt modelId="{03B2C407-2575-ED42-8CC0-21BF15E34A29}" type="pres">
      <dgm:prSet presAssocID="{AC7553FA-BDF1-439F-B0CC-75DFE09FF9C0}" presName="node" presStyleLbl="node1" presStyleIdx="7" presStyleCnt="8">
        <dgm:presLayoutVars>
          <dgm:bulletEnabled val="1"/>
        </dgm:presLayoutVars>
      </dgm:prSet>
      <dgm:spPr/>
    </dgm:pt>
  </dgm:ptLst>
  <dgm:cxnLst>
    <dgm:cxn modelId="{13B55315-E0D5-1144-B695-B5E7009A7631}" type="presOf" srcId="{829A6BEC-B282-4455-A8A0-D0AC815E0A14}" destId="{F26EB60C-0B29-0641-810F-A23399686B04}" srcOrd="0" destOrd="0" presId="urn:microsoft.com/office/officeart/2005/8/layout/default"/>
    <dgm:cxn modelId="{E75CA315-F694-4996-9226-2637A36DB6B8}" srcId="{829A6BEC-B282-4455-A8A0-D0AC815E0A14}" destId="{9D727F10-94A0-4C11-8500-4B6BE354D892}" srcOrd="5" destOrd="0" parTransId="{D7CFD505-8A0C-4BC0-B7E7-F8C785421BD1}" sibTransId="{71092D7B-8E38-4CDD-939B-45122C25BD08}"/>
    <dgm:cxn modelId="{0681B820-2490-3940-8E43-8BEC0102DCA2}" type="presOf" srcId="{69F09D65-2EAC-4177-A323-78E3D3616895}" destId="{9A867525-7B36-2844-8455-029978A6BF12}" srcOrd="0" destOrd="0" presId="urn:microsoft.com/office/officeart/2005/8/layout/default"/>
    <dgm:cxn modelId="{55362F24-4617-438E-B715-6AD846716DCB}" srcId="{829A6BEC-B282-4455-A8A0-D0AC815E0A14}" destId="{97C2BD8D-BC72-4973-9EDA-5FF707B9A0DD}" srcOrd="4" destOrd="0" parTransId="{CA4F03C3-089F-4F41-89F1-327EBBA2BE3F}" sibTransId="{F34A6DBF-BD0A-440F-9D82-440ED0E9FE10}"/>
    <dgm:cxn modelId="{38870C42-E5D3-4763-872A-4EAA30566225}" srcId="{829A6BEC-B282-4455-A8A0-D0AC815E0A14}" destId="{F4689F0C-96F5-4FFD-B8C6-1C9655284F9D}" srcOrd="6" destOrd="0" parTransId="{D011F6DD-BD0C-4075-9DE5-05038678C6A1}" sibTransId="{E67DF0C6-AE25-4421-953E-236DC27F8088}"/>
    <dgm:cxn modelId="{D79C7B52-647F-404A-8E02-D92D3E9713FC}" type="presOf" srcId="{C807A713-D298-492D-BEAF-223EC67D1D1E}" destId="{1ADD3E35-28C2-1D46-802C-1823B04A1FFE}" srcOrd="0" destOrd="0" presId="urn:microsoft.com/office/officeart/2005/8/layout/default"/>
    <dgm:cxn modelId="{9354ED77-B218-C74F-9C1F-BDD93FA21485}" type="presOf" srcId="{AC7553FA-BDF1-439F-B0CC-75DFE09FF9C0}" destId="{03B2C407-2575-ED42-8CC0-21BF15E34A29}" srcOrd="0" destOrd="0" presId="urn:microsoft.com/office/officeart/2005/8/layout/default"/>
    <dgm:cxn modelId="{44AEFD84-FA0E-45F2-8A4C-7B31C5DF7DFA}" srcId="{829A6BEC-B282-4455-A8A0-D0AC815E0A14}" destId="{50DD6951-E8F5-4589-9A40-0F8EEF1471E7}" srcOrd="2" destOrd="0" parTransId="{CBBD92D8-5122-4FC6-8DA5-BC81298E7CCB}" sibTransId="{00E3310E-C657-4F39-9D2F-70A5C27905DC}"/>
    <dgm:cxn modelId="{6382409A-F579-4EDA-9C83-6DD29615A65C}" srcId="{829A6BEC-B282-4455-A8A0-D0AC815E0A14}" destId="{71CC162B-DEE9-4483-A7E7-BCB646BC5266}" srcOrd="1" destOrd="0" parTransId="{F3CAAA11-558C-48FB-816C-9A4BEDC2613E}" sibTransId="{6A35D0E5-1363-48DD-B895-755029310037}"/>
    <dgm:cxn modelId="{63872B9F-8E0D-4508-AFE3-8A4E3ED6A6FC}" srcId="{829A6BEC-B282-4455-A8A0-D0AC815E0A14}" destId="{C807A713-D298-492D-BEAF-223EC67D1D1E}" srcOrd="0" destOrd="0" parTransId="{810543D0-4EC8-4BA1-81E9-A04DA5728E1B}" sibTransId="{5CB5282D-14AB-47B3-916B-8110375A0398}"/>
    <dgm:cxn modelId="{946F0FAD-2A24-40F6-919F-84B293F1E392}" type="presOf" srcId="{9D727F10-94A0-4C11-8500-4B6BE354D892}" destId="{49E3958F-89AD-4531-8182-EB6ADF186069}" srcOrd="0" destOrd="0" presId="urn:microsoft.com/office/officeart/2005/8/layout/default"/>
    <dgm:cxn modelId="{AAAEA0B4-343B-234F-A71C-1C15672109D7}" type="presOf" srcId="{F4689F0C-96F5-4FFD-B8C6-1C9655284F9D}" destId="{96548E8A-A8A8-E749-89D7-2F16009D68C7}" srcOrd="0" destOrd="0" presId="urn:microsoft.com/office/officeart/2005/8/layout/default"/>
    <dgm:cxn modelId="{F1F12CBA-921F-4F3B-B301-FF4A6277E9CB}" type="presOf" srcId="{97C2BD8D-BC72-4973-9EDA-5FF707B9A0DD}" destId="{CA4A5528-1316-4D2B-A7C6-FB19E1B09253}" srcOrd="0" destOrd="0" presId="urn:microsoft.com/office/officeart/2005/8/layout/default"/>
    <dgm:cxn modelId="{32F122D0-CD0B-EF43-B243-E42309511B18}" type="presOf" srcId="{50DD6951-E8F5-4589-9A40-0F8EEF1471E7}" destId="{07DB0B9D-2D86-DC47-B4E6-362BC9A8613B}" srcOrd="0" destOrd="0" presId="urn:microsoft.com/office/officeart/2005/8/layout/default"/>
    <dgm:cxn modelId="{72637CD0-7A53-45F0-BE3F-59BE22A0C9BB}" srcId="{829A6BEC-B282-4455-A8A0-D0AC815E0A14}" destId="{69F09D65-2EAC-4177-A323-78E3D3616895}" srcOrd="3" destOrd="0" parTransId="{3B1FF715-8DC7-43E5-B363-A94EA5737842}" sibTransId="{EFE7D25C-3E28-41EA-A418-4955EA19360D}"/>
    <dgm:cxn modelId="{AA1AEBE5-F857-4A0C-99D9-47CDA2E6DDFD}" srcId="{829A6BEC-B282-4455-A8A0-D0AC815E0A14}" destId="{AC7553FA-BDF1-439F-B0CC-75DFE09FF9C0}" srcOrd="7" destOrd="0" parTransId="{5D61272A-D83E-4631-AB49-13FAC7478D53}" sibTransId="{9D797952-4097-4A8B-AA1B-B8737AACB55D}"/>
    <dgm:cxn modelId="{21EC31F3-894D-4844-A604-91E1231B3BCB}" type="presOf" srcId="{71CC162B-DEE9-4483-A7E7-BCB646BC5266}" destId="{C7535878-68D0-664F-9AE0-DF61B638E05C}" srcOrd="0" destOrd="0" presId="urn:microsoft.com/office/officeart/2005/8/layout/default"/>
    <dgm:cxn modelId="{A0886A2F-963A-6B4C-9938-E6DF06DFC99C}" type="presParOf" srcId="{F26EB60C-0B29-0641-810F-A23399686B04}" destId="{1ADD3E35-28C2-1D46-802C-1823B04A1FFE}" srcOrd="0" destOrd="0" presId="urn:microsoft.com/office/officeart/2005/8/layout/default"/>
    <dgm:cxn modelId="{8A028E80-C0E9-734F-98F5-E768262ACE3F}" type="presParOf" srcId="{F26EB60C-0B29-0641-810F-A23399686B04}" destId="{A43504D0-4041-C44E-A13E-D789A9E90A18}" srcOrd="1" destOrd="0" presId="urn:microsoft.com/office/officeart/2005/8/layout/default"/>
    <dgm:cxn modelId="{29C95BA6-4D53-6749-A3F6-8A24891073B0}" type="presParOf" srcId="{F26EB60C-0B29-0641-810F-A23399686B04}" destId="{C7535878-68D0-664F-9AE0-DF61B638E05C}" srcOrd="2" destOrd="0" presId="urn:microsoft.com/office/officeart/2005/8/layout/default"/>
    <dgm:cxn modelId="{65363D4F-3C84-5E40-AD6C-F9411827B1FE}" type="presParOf" srcId="{F26EB60C-0B29-0641-810F-A23399686B04}" destId="{7F8CCF4C-E5F7-174E-A059-1167ADAA9664}" srcOrd="3" destOrd="0" presId="urn:microsoft.com/office/officeart/2005/8/layout/default"/>
    <dgm:cxn modelId="{0C3BDB39-3E55-BC4A-ABE8-81DC21102846}" type="presParOf" srcId="{F26EB60C-0B29-0641-810F-A23399686B04}" destId="{07DB0B9D-2D86-DC47-B4E6-362BC9A8613B}" srcOrd="4" destOrd="0" presId="urn:microsoft.com/office/officeart/2005/8/layout/default"/>
    <dgm:cxn modelId="{31D100BF-13EA-964A-875D-16D933E8DF60}" type="presParOf" srcId="{F26EB60C-0B29-0641-810F-A23399686B04}" destId="{FC2F7F7F-53A3-2442-ADEB-E1637F5E69AD}" srcOrd="5" destOrd="0" presId="urn:microsoft.com/office/officeart/2005/8/layout/default"/>
    <dgm:cxn modelId="{ACFB070C-EBA3-1345-BB04-0F0D83CD223B}" type="presParOf" srcId="{F26EB60C-0B29-0641-810F-A23399686B04}" destId="{9A867525-7B36-2844-8455-029978A6BF12}" srcOrd="6" destOrd="0" presId="urn:microsoft.com/office/officeart/2005/8/layout/default"/>
    <dgm:cxn modelId="{B32A758B-546B-044C-BFB9-654E33E1926B}" type="presParOf" srcId="{F26EB60C-0B29-0641-810F-A23399686B04}" destId="{B30EF3A4-32D4-E54F-9BF9-2833F489BE8D}" srcOrd="7" destOrd="0" presId="urn:microsoft.com/office/officeart/2005/8/layout/default"/>
    <dgm:cxn modelId="{70A8CD69-87C4-4159-B2A0-BE3903730B62}" type="presParOf" srcId="{F26EB60C-0B29-0641-810F-A23399686B04}" destId="{CA4A5528-1316-4D2B-A7C6-FB19E1B09253}" srcOrd="8" destOrd="0" presId="urn:microsoft.com/office/officeart/2005/8/layout/default"/>
    <dgm:cxn modelId="{63A3416C-2F05-427A-AE0F-80D2693221EF}" type="presParOf" srcId="{F26EB60C-0B29-0641-810F-A23399686B04}" destId="{2B92DCC6-24AC-4F93-94FF-607002B98C35}" srcOrd="9" destOrd="0" presId="urn:microsoft.com/office/officeart/2005/8/layout/default"/>
    <dgm:cxn modelId="{E41FA065-F0CE-42CE-9024-B32913B669CF}" type="presParOf" srcId="{F26EB60C-0B29-0641-810F-A23399686B04}" destId="{49E3958F-89AD-4531-8182-EB6ADF186069}" srcOrd="10" destOrd="0" presId="urn:microsoft.com/office/officeart/2005/8/layout/default"/>
    <dgm:cxn modelId="{723DB851-9FF2-4A2F-9ECF-849211DCDECD}" type="presParOf" srcId="{F26EB60C-0B29-0641-810F-A23399686B04}" destId="{C1E8B4C9-B4CB-448F-9C0B-CB9CA6752135}" srcOrd="11" destOrd="0" presId="urn:microsoft.com/office/officeart/2005/8/layout/default"/>
    <dgm:cxn modelId="{115E9DD4-6E86-E14A-84A2-88C982B9EDF0}" type="presParOf" srcId="{F26EB60C-0B29-0641-810F-A23399686B04}" destId="{96548E8A-A8A8-E749-89D7-2F16009D68C7}" srcOrd="12" destOrd="0" presId="urn:microsoft.com/office/officeart/2005/8/layout/default"/>
    <dgm:cxn modelId="{B499B682-1196-9F41-AF31-FB5ED7AD9612}" type="presParOf" srcId="{F26EB60C-0B29-0641-810F-A23399686B04}" destId="{0B8CE09E-8D08-7A45-85D0-A6B3B2B5D4B0}" srcOrd="13" destOrd="0" presId="urn:microsoft.com/office/officeart/2005/8/layout/default"/>
    <dgm:cxn modelId="{767D3B43-AE54-9645-B30D-C1C3274CB0EC}" type="presParOf" srcId="{F26EB60C-0B29-0641-810F-A23399686B04}" destId="{03B2C407-2575-ED42-8CC0-21BF15E34A2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09049F-D821-4D79-93B8-6721BD615104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2050F9DD-6827-495A-B2A6-FD93CF3A8157}">
      <dgm:prSet phldrT="[Text]"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Singapore Hospital Employees</a:t>
          </a:r>
          <a:endParaRPr lang="en-US"/>
        </a:p>
      </dgm:t>
    </dgm:pt>
    <dgm:pt modelId="{59C764D2-8622-47A6-A6F1-9C1CA8BD9B7F}" type="parTrans" cxnId="{97436FF4-D948-4084-85F5-C4FCAFEB540C}">
      <dgm:prSet/>
      <dgm:spPr/>
      <dgm:t>
        <a:bodyPr/>
        <a:lstStyle/>
        <a:p>
          <a:endParaRPr lang="en-GB"/>
        </a:p>
      </dgm:t>
    </dgm:pt>
    <dgm:pt modelId="{28F334D6-3F97-4117-9C39-1FCF8AE43E6B}" type="sibTrans" cxnId="{97436FF4-D948-4084-85F5-C4FCAFEB540C}">
      <dgm:prSet/>
      <dgm:spPr/>
      <dgm:t>
        <a:bodyPr/>
        <a:lstStyle/>
        <a:p>
          <a:endParaRPr lang="en-GB"/>
        </a:p>
      </dgm:t>
    </dgm:pt>
    <dgm:pt modelId="{868C9091-1D1F-4571-B03D-ED4EADC9EB00}">
      <dgm:prSet phldrT="[Text]"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Singapore general public</a:t>
          </a:r>
          <a:endParaRPr lang="en-US"/>
        </a:p>
      </dgm:t>
    </dgm:pt>
    <dgm:pt modelId="{7DBCA712-1923-405C-BC1F-7EB5F374653B}" type="parTrans" cxnId="{9A5A8B67-17A1-4DEF-A6C4-B115601736AC}">
      <dgm:prSet/>
      <dgm:spPr/>
      <dgm:t>
        <a:bodyPr/>
        <a:lstStyle/>
        <a:p>
          <a:endParaRPr lang="en-GB"/>
        </a:p>
      </dgm:t>
    </dgm:pt>
    <dgm:pt modelId="{7EDA89CD-D032-4B85-BAF6-277EF64C48C6}" type="sibTrans" cxnId="{9A5A8B67-17A1-4DEF-A6C4-B115601736AC}">
      <dgm:prSet/>
      <dgm:spPr/>
      <dgm:t>
        <a:bodyPr/>
        <a:lstStyle/>
        <a:p>
          <a:endParaRPr lang="en-GB"/>
        </a:p>
      </dgm:t>
    </dgm:pt>
    <dgm:pt modelId="{C4727CC0-1930-4BA7-ACB7-2FEBFF720325}">
      <dgm:prSet phldrT="[Text]" phldr="0"/>
      <dgm:spPr/>
      <dgm:t>
        <a:bodyPr/>
        <a:lstStyle/>
        <a:p>
          <a:pPr rtl="0"/>
          <a:r>
            <a:rPr lang="en-US">
              <a:latin typeface="Corbel" panose="020B0503020204020204"/>
            </a:rPr>
            <a:t>UK Launch</a:t>
          </a:r>
          <a:endParaRPr lang="en-US"/>
        </a:p>
      </dgm:t>
    </dgm:pt>
    <dgm:pt modelId="{81D934EF-35C9-4BF1-A373-8D7AC169F6B4}" type="parTrans" cxnId="{986B9829-7C74-4DDA-A62F-4B6771B7A519}">
      <dgm:prSet/>
      <dgm:spPr/>
      <dgm:t>
        <a:bodyPr/>
        <a:lstStyle/>
        <a:p>
          <a:endParaRPr lang="en-GB"/>
        </a:p>
      </dgm:t>
    </dgm:pt>
    <dgm:pt modelId="{6EB5A58F-E835-464A-9B64-A6B3033270DD}" type="sibTrans" cxnId="{986B9829-7C74-4DDA-A62F-4B6771B7A519}">
      <dgm:prSet/>
      <dgm:spPr/>
      <dgm:t>
        <a:bodyPr/>
        <a:lstStyle/>
        <a:p>
          <a:endParaRPr lang="en-GB"/>
        </a:p>
      </dgm:t>
    </dgm:pt>
    <dgm:pt modelId="{5448023A-A256-4E92-8753-AD49339C1A67}" type="pres">
      <dgm:prSet presAssocID="{A809049F-D821-4D79-93B8-6721BD615104}" presName="arrowDiagram" presStyleCnt="0">
        <dgm:presLayoutVars>
          <dgm:chMax val="5"/>
          <dgm:dir/>
          <dgm:resizeHandles val="exact"/>
        </dgm:presLayoutVars>
      </dgm:prSet>
      <dgm:spPr/>
    </dgm:pt>
    <dgm:pt modelId="{45F5FA91-6733-4258-91F4-C8F993EF28FC}" type="pres">
      <dgm:prSet presAssocID="{A809049F-D821-4D79-93B8-6721BD615104}" presName="arrow" presStyleLbl="bgShp" presStyleIdx="0" presStyleCnt="1" custLinFactNeighborX="-1221" custLinFactNeighborY="-2343"/>
      <dgm:spPr/>
    </dgm:pt>
    <dgm:pt modelId="{E053E75B-4389-4A73-9C27-D9091C1CFC63}" type="pres">
      <dgm:prSet presAssocID="{A809049F-D821-4D79-93B8-6721BD615104}" presName="arrowDiagram3" presStyleCnt="0"/>
      <dgm:spPr/>
    </dgm:pt>
    <dgm:pt modelId="{D28044F3-536B-416D-90B6-98D04293B239}" type="pres">
      <dgm:prSet presAssocID="{2050F9DD-6827-495A-B2A6-FD93CF3A8157}" presName="bullet3a" presStyleLbl="node1" presStyleIdx="0" presStyleCnt="3"/>
      <dgm:spPr/>
    </dgm:pt>
    <dgm:pt modelId="{31FA1CDF-AA2B-4EC4-9A21-2DB40D6354E0}" type="pres">
      <dgm:prSet presAssocID="{2050F9DD-6827-495A-B2A6-FD93CF3A8157}" presName="textBox3a" presStyleLbl="revTx" presStyleIdx="0" presStyleCnt="3">
        <dgm:presLayoutVars>
          <dgm:bulletEnabled val="1"/>
        </dgm:presLayoutVars>
      </dgm:prSet>
      <dgm:spPr/>
    </dgm:pt>
    <dgm:pt modelId="{5174C356-EFBA-4867-A12E-AC0AA5EA4C36}" type="pres">
      <dgm:prSet presAssocID="{868C9091-1D1F-4571-B03D-ED4EADC9EB00}" presName="bullet3b" presStyleLbl="node1" presStyleIdx="1" presStyleCnt="3"/>
      <dgm:spPr/>
    </dgm:pt>
    <dgm:pt modelId="{420E32A3-DE52-4FDB-9151-FB3012750AEE}" type="pres">
      <dgm:prSet presAssocID="{868C9091-1D1F-4571-B03D-ED4EADC9EB00}" presName="textBox3b" presStyleLbl="revTx" presStyleIdx="1" presStyleCnt="3" custLinFactNeighborX="-1033" custLinFactNeighborY="10374">
        <dgm:presLayoutVars>
          <dgm:bulletEnabled val="1"/>
        </dgm:presLayoutVars>
      </dgm:prSet>
      <dgm:spPr/>
    </dgm:pt>
    <dgm:pt modelId="{11134C11-C7D7-41AD-98FF-239E62A75318}" type="pres">
      <dgm:prSet presAssocID="{C4727CC0-1930-4BA7-ACB7-2FEBFF720325}" presName="bullet3c" presStyleLbl="node1" presStyleIdx="2" presStyleCnt="3"/>
      <dgm:spPr/>
    </dgm:pt>
    <dgm:pt modelId="{D74E436A-844B-41F9-8BDD-B08E4B45B28F}" type="pres">
      <dgm:prSet presAssocID="{C4727CC0-1930-4BA7-ACB7-2FEBFF720325}" presName="textBox3c" presStyleLbl="revTx" presStyleIdx="2" presStyleCnt="3" custLinFactNeighborX="-4522" custLinFactNeighborY="19988">
        <dgm:presLayoutVars>
          <dgm:bulletEnabled val="1"/>
        </dgm:presLayoutVars>
      </dgm:prSet>
      <dgm:spPr/>
    </dgm:pt>
  </dgm:ptLst>
  <dgm:cxnLst>
    <dgm:cxn modelId="{F8B20F00-6261-495A-98BF-33FC72608D5F}" type="presOf" srcId="{868C9091-1D1F-4571-B03D-ED4EADC9EB00}" destId="{420E32A3-DE52-4FDB-9151-FB3012750AEE}" srcOrd="0" destOrd="0" presId="urn:microsoft.com/office/officeart/2005/8/layout/arrow2"/>
    <dgm:cxn modelId="{986B9829-7C74-4DDA-A62F-4B6771B7A519}" srcId="{A809049F-D821-4D79-93B8-6721BD615104}" destId="{C4727CC0-1930-4BA7-ACB7-2FEBFF720325}" srcOrd="2" destOrd="0" parTransId="{81D934EF-35C9-4BF1-A373-8D7AC169F6B4}" sibTransId="{6EB5A58F-E835-464A-9B64-A6B3033270DD}"/>
    <dgm:cxn modelId="{9A5A8B67-17A1-4DEF-A6C4-B115601736AC}" srcId="{A809049F-D821-4D79-93B8-6721BD615104}" destId="{868C9091-1D1F-4571-B03D-ED4EADC9EB00}" srcOrd="1" destOrd="0" parTransId="{7DBCA712-1923-405C-BC1F-7EB5F374653B}" sibTransId="{7EDA89CD-D032-4B85-BAF6-277EF64C48C6}"/>
    <dgm:cxn modelId="{8BC4F691-4269-481F-8426-6DF4D5251816}" type="presOf" srcId="{2050F9DD-6827-495A-B2A6-FD93CF3A8157}" destId="{31FA1CDF-AA2B-4EC4-9A21-2DB40D6354E0}" srcOrd="0" destOrd="0" presId="urn:microsoft.com/office/officeart/2005/8/layout/arrow2"/>
    <dgm:cxn modelId="{0EBA9F9D-415C-449B-8EA1-7A8085892C6F}" type="presOf" srcId="{C4727CC0-1930-4BA7-ACB7-2FEBFF720325}" destId="{D74E436A-844B-41F9-8BDD-B08E4B45B28F}" srcOrd="0" destOrd="0" presId="urn:microsoft.com/office/officeart/2005/8/layout/arrow2"/>
    <dgm:cxn modelId="{1E16AEE5-04D9-46AE-8A23-334757DECAD9}" type="presOf" srcId="{A809049F-D821-4D79-93B8-6721BD615104}" destId="{5448023A-A256-4E92-8753-AD49339C1A67}" srcOrd="0" destOrd="0" presId="urn:microsoft.com/office/officeart/2005/8/layout/arrow2"/>
    <dgm:cxn modelId="{97436FF4-D948-4084-85F5-C4FCAFEB540C}" srcId="{A809049F-D821-4D79-93B8-6721BD615104}" destId="{2050F9DD-6827-495A-B2A6-FD93CF3A8157}" srcOrd="0" destOrd="0" parTransId="{59C764D2-8622-47A6-A6F1-9C1CA8BD9B7F}" sibTransId="{28F334D6-3F97-4117-9C39-1FCF8AE43E6B}"/>
    <dgm:cxn modelId="{6173D44A-21BC-4658-BB18-565B639A7A14}" type="presParOf" srcId="{5448023A-A256-4E92-8753-AD49339C1A67}" destId="{45F5FA91-6733-4258-91F4-C8F993EF28FC}" srcOrd="0" destOrd="0" presId="urn:microsoft.com/office/officeart/2005/8/layout/arrow2"/>
    <dgm:cxn modelId="{908F0FD4-A90A-4986-86B8-9E06FE13A46A}" type="presParOf" srcId="{5448023A-A256-4E92-8753-AD49339C1A67}" destId="{E053E75B-4389-4A73-9C27-D9091C1CFC63}" srcOrd="1" destOrd="0" presId="urn:microsoft.com/office/officeart/2005/8/layout/arrow2"/>
    <dgm:cxn modelId="{21232725-137A-4362-89E2-93AAE8DAB42B}" type="presParOf" srcId="{E053E75B-4389-4A73-9C27-D9091C1CFC63}" destId="{D28044F3-536B-416D-90B6-98D04293B239}" srcOrd="0" destOrd="0" presId="urn:microsoft.com/office/officeart/2005/8/layout/arrow2"/>
    <dgm:cxn modelId="{4DC085B6-4A70-4DD1-A04B-37EA2FA43E14}" type="presParOf" srcId="{E053E75B-4389-4A73-9C27-D9091C1CFC63}" destId="{31FA1CDF-AA2B-4EC4-9A21-2DB40D6354E0}" srcOrd="1" destOrd="0" presId="urn:microsoft.com/office/officeart/2005/8/layout/arrow2"/>
    <dgm:cxn modelId="{CFF6BA58-69E4-4795-BCEA-1590A3982E46}" type="presParOf" srcId="{E053E75B-4389-4A73-9C27-D9091C1CFC63}" destId="{5174C356-EFBA-4867-A12E-AC0AA5EA4C36}" srcOrd="2" destOrd="0" presId="urn:microsoft.com/office/officeart/2005/8/layout/arrow2"/>
    <dgm:cxn modelId="{C7B77EA6-B96D-42DA-9B9B-50176941D919}" type="presParOf" srcId="{E053E75B-4389-4A73-9C27-D9091C1CFC63}" destId="{420E32A3-DE52-4FDB-9151-FB3012750AEE}" srcOrd="3" destOrd="0" presId="urn:microsoft.com/office/officeart/2005/8/layout/arrow2"/>
    <dgm:cxn modelId="{C32B5B40-7929-440F-99BC-548D4C140724}" type="presParOf" srcId="{E053E75B-4389-4A73-9C27-D9091C1CFC63}" destId="{11134C11-C7D7-41AD-98FF-239E62A75318}" srcOrd="4" destOrd="0" presId="urn:microsoft.com/office/officeart/2005/8/layout/arrow2"/>
    <dgm:cxn modelId="{BC5D9C1F-0CFD-4CE8-B66F-9059E6AA636C}" type="presParOf" srcId="{E053E75B-4389-4A73-9C27-D9091C1CFC63}" destId="{D74E436A-844B-41F9-8BDD-B08E4B45B28F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D885E-4AC4-9A4A-8D9A-3794C0C3E787}">
      <dsp:nvSpPr>
        <dsp:cNvPr id="0" name=""/>
        <dsp:cNvSpPr/>
      </dsp:nvSpPr>
      <dsp:spPr>
        <a:xfrm>
          <a:off x="0" y="26316"/>
          <a:ext cx="9599093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Accelerometer</a:t>
          </a:r>
          <a:endParaRPr lang="en-US" sz="2000" kern="1200"/>
        </a:p>
      </dsp:txBody>
      <dsp:txXfrm>
        <a:off x="23417" y="49733"/>
        <a:ext cx="9552259" cy="432866"/>
      </dsp:txXfrm>
    </dsp:sp>
    <dsp:sp modelId="{AAB0A8D8-5606-1244-A960-BBD422BEB7AB}">
      <dsp:nvSpPr>
        <dsp:cNvPr id="0" name=""/>
        <dsp:cNvSpPr/>
      </dsp:nvSpPr>
      <dsp:spPr>
        <a:xfrm>
          <a:off x="0" y="563616"/>
          <a:ext cx="9599093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CO2 </a:t>
          </a:r>
          <a:r>
            <a:rPr lang="en-GB" sz="2000" kern="1200">
              <a:latin typeface="Corbel" panose="020B0503020204020204"/>
            </a:rPr>
            <a:t>and VOC sensor</a:t>
          </a:r>
          <a:endParaRPr lang="en-US" sz="2000" kern="1200"/>
        </a:p>
      </dsp:txBody>
      <dsp:txXfrm>
        <a:off x="23417" y="587033"/>
        <a:ext cx="9552259" cy="432866"/>
      </dsp:txXfrm>
    </dsp:sp>
    <dsp:sp modelId="{AA34DE75-88C7-0445-BE2F-F5E23AE5F49F}">
      <dsp:nvSpPr>
        <dsp:cNvPr id="0" name=""/>
        <dsp:cNvSpPr/>
      </dsp:nvSpPr>
      <dsp:spPr>
        <a:xfrm>
          <a:off x="0" y="1100917"/>
          <a:ext cx="9599093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Corbel" panose="020B0503020204020204"/>
            </a:rPr>
            <a:t>PPG sensor</a:t>
          </a:r>
          <a:endParaRPr lang="en-US" sz="2000" kern="1200"/>
        </a:p>
      </dsp:txBody>
      <dsp:txXfrm>
        <a:off x="23417" y="1124334"/>
        <a:ext cx="9552259" cy="432866"/>
      </dsp:txXfrm>
    </dsp:sp>
    <dsp:sp modelId="{9EE72830-D3BD-4944-9310-BACDD4B44CED}">
      <dsp:nvSpPr>
        <dsp:cNvPr id="0" name=""/>
        <dsp:cNvSpPr/>
      </dsp:nvSpPr>
      <dsp:spPr>
        <a:xfrm>
          <a:off x="0" y="1638217"/>
          <a:ext cx="9599093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Temperature and Humidity sensor</a:t>
          </a:r>
          <a:endParaRPr lang="en-US" sz="2000" kern="1200"/>
        </a:p>
      </dsp:txBody>
      <dsp:txXfrm>
        <a:off x="23417" y="1661634"/>
        <a:ext cx="9552259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04FD0-7CAC-4C45-BBB8-43F2D605C936}">
      <dsp:nvSpPr>
        <dsp:cNvPr id="0" name=""/>
        <dsp:cNvSpPr/>
      </dsp:nvSpPr>
      <dsp:spPr>
        <a:xfrm>
          <a:off x="597" y="1260950"/>
          <a:ext cx="2096089" cy="13310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81E8B-99D6-8447-8A5E-D2125C7503D6}">
      <dsp:nvSpPr>
        <dsp:cNvPr id="0" name=""/>
        <dsp:cNvSpPr/>
      </dsp:nvSpPr>
      <dsp:spPr>
        <a:xfrm>
          <a:off x="233496" y="1482204"/>
          <a:ext cx="2096089" cy="13310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Implemented multithreading on raspberry pi boards</a:t>
          </a:r>
          <a:endParaRPr lang="en-US" sz="1900" kern="1200"/>
        </a:p>
      </dsp:txBody>
      <dsp:txXfrm>
        <a:off x="272480" y="1521188"/>
        <a:ext cx="2018121" cy="1253049"/>
      </dsp:txXfrm>
    </dsp:sp>
    <dsp:sp modelId="{027EAE16-8449-3E42-8ED1-724F235A5866}">
      <dsp:nvSpPr>
        <dsp:cNvPr id="0" name=""/>
        <dsp:cNvSpPr/>
      </dsp:nvSpPr>
      <dsp:spPr>
        <a:xfrm>
          <a:off x="2562484" y="1260950"/>
          <a:ext cx="2096089" cy="13310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2AAE8-0C09-D94C-8050-A9E0C89D2AFB}">
      <dsp:nvSpPr>
        <dsp:cNvPr id="0" name=""/>
        <dsp:cNvSpPr/>
      </dsp:nvSpPr>
      <dsp:spPr>
        <a:xfrm>
          <a:off x="2795383" y="1482204"/>
          <a:ext cx="2096089" cy="13310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Enhanced real-time sensor readings</a:t>
          </a:r>
          <a:endParaRPr lang="en-US" sz="1900" kern="1200"/>
        </a:p>
      </dsp:txBody>
      <dsp:txXfrm>
        <a:off x="2834367" y="1521188"/>
        <a:ext cx="2018121" cy="12530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0979E-FB76-4F61-9813-6D36A81F71D7}">
      <dsp:nvSpPr>
        <dsp:cNvPr id="0" name=""/>
        <dsp:cNvSpPr/>
      </dsp:nvSpPr>
      <dsp:spPr>
        <a:xfrm>
          <a:off x="923642" y="130358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A4F61-9188-40BD-BEA6-F992D0A54ADF}">
      <dsp:nvSpPr>
        <dsp:cNvPr id="0" name=""/>
        <dsp:cNvSpPr/>
      </dsp:nvSpPr>
      <dsp:spPr>
        <a:xfrm>
          <a:off x="1157642" y="153758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28259-DEE8-40B3-8B27-A7C3BB7F62C3}">
      <dsp:nvSpPr>
        <dsp:cNvPr id="0" name=""/>
        <dsp:cNvSpPr/>
      </dsp:nvSpPr>
      <dsp:spPr>
        <a:xfrm>
          <a:off x="572642" y="27435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CSMA inspired access 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protocols</a:t>
          </a:r>
        </a:p>
      </dsp:txBody>
      <dsp:txXfrm>
        <a:off x="572642" y="2743589"/>
        <a:ext cx="1800000" cy="720000"/>
      </dsp:txXfrm>
    </dsp:sp>
    <dsp:sp modelId="{41E48C4F-08A6-4C6A-9174-8D6511492E71}">
      <dsp:nvSpPr>
        <dsp:cNvPr id="0" name=""/>
        <dsp:cNvSpPr/>
      </dsp:nvSpPr>
      <dsp:spPr>
        <a:xfrm>
          <a:off x="3038642" y="130358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9ECD6-0E87-4377-8ED4-C35D597168F8}">
      <dsp:nvSpPr>
        <dsp:cNvPr id="0" name=""/>
        <dsp:cNvSpPr/>
      </dsp:nvSpPr>
      <dsp:spPr>
        <a:xfrm>
          <a:off x="3272642" y="153758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BEC6C-8D29-4315-82F9-BCC1AA100EA4}">
      <dsp:nvSpPr>
        <dsp:cNvPr id="0" name=""/>
        <dsp:cNvSpPr/>
      </dsp:nvSpPr>
      <dsp:spPr>
        <a:xfrm>
          <a:off x="2687642" y="27435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Live Readings</a:t>
          </a:r>
          <a:r>
            <a:rPr lang="en-US" sz="1200" kern="1200">
              <a:latin typeface="Corbel" panose="020B0503020204020204"/>
            </a:rPr>
            <a:t> </a:t>
          </a:r>
          <a:endParaRPr lang="en-US" sz="1200" kern="120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(Ultra-low latency readings)</a:t>
          </a:r>
        </a:p>
      </dsp:txBody>
      <dsp:txXfrm>
        <a:off x="2687642" y="2743589"/>
        <a:ext cx="1800000" cy="720000"/>
      </dsp:txXfrm>
    </dsp:sp>
    <dsp:sp modelId="{74F069B5-91F4-4C62-8E5D-4F4C1DF74DEC}">
      <dsp:nvSpPr>
        <dsp:cNvPr id="0" name=""/>
        <dsp:cNvSpPr/>
      </dsp:nvSpPr>
      <dsp:spPr>
        <a:xfrm>
          <a:off x="5153642" y="130358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1B4FC-20A8-4A23-8B3D-44636C67A702}">
      <dsp:nvSpPr>
        <dsp:cNvPr id="0" name=""/>
        <dsp:cNvSpPr/>
      </dsp:nvSpPr>
      <dsp:spPr>
        <a:xfrm>
          <a:off x="5387642" y="153758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FDFA3-395A-49EE-882B-49F420C505E3}">
      <dsp:nvSpPr>
        <dsp:cNvPr id="0" name=""/>
        <dsp:cNvSpPr/>
      </dsp:nvSpPr>
      <dsp:spPr>
        <a:xfrm>
          <a:off x="4802642" y="27435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Real-time </a:t>
          </a:r>
          <a:r>
            <a:rPr lang="en-US" sz="1200" kern="1200">
              <a:latin typeface="Corbel" panose="020B0503020204020204"/>
            </a:rPr>
            <a:t>PPG heart</a:t>
          </a:r>
          <a:r>
            <a:rPr lang="en-US" sz="1200" kern="1200"/>
            <a:t> rate processing</a:t>
          </a:r>
        </a:p>
      </dsp:txBody>
      <dsp:txXfrm>
        <a:off x="4802642" y="2743589"/>
        <a:ext cx="1800000" cy="720000"/>
      </dsp:txXfrm>
    </dsp:sp>
    <dsp:sp modelId="{49ED0C54-F1FB-4CA9-BB4E-D79B62AC270E}">
      <dsp:nvSpPr>
        <dsp:cNvPr id="0" name=""/>
        <dsp:cNvSpPr/>
      </dsp:nvSpPr>
      <dsp:spPr>
        <a:xfrm>
          <a:off x="7268643" y="130358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640AE-22A2-48B3-A83A-FE3672BAA3D4}">
      <dsp:nvSpPr>
        <dsp:cNvPr id="0" name=""/>
        <dsp:cNvSpPr/>
      </dsp:nvSpPr>
      <dsp:spPr>
        <a:xfrm>
          <a:off x="7502643" y="153758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7B200-18E5-4F5E-BB38-139776D710BC}">
      <dsp:nvSpPr>
        <dsp:cNvPr id="0" name=""/>
        <dsp:cNvSpPr/>
      </dsp:nvSpPr>
      <dsp:spPr>
        <a:xfrm>
          <a:off x="6917643" y="27435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Median filtering -&gt; Gaussian Smoothing </a:t>
          </a:r>
        </a:p>
      </dsp:txBody>
      <dsp:txXfrm>
        <a:off x="6917643" y="2743589"/>
        <a:ext cx="1800000" cy="720000"/>
      </dsp:txXfrm>
    </dsp:sp>
    <dsp:sp modelId="{E21B4C1D-9718-4780-9CB1-8F150CB89DA9}">
      <dsp:nvSpPr>
        <dsp:cNvPr id="0" name=""/>
        <dsp:cNvSpPr/>
      </dsp:nvSpPr>
      <dsp:spPr>
        <a:xfrm>
          <a:off x="9383643" y="1303589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DA1C4-B65A-4131-B62C-7F85687514BE}">
      <dsp:nvSpPr>
        <dsp:cNvPr id="0" name=""/>
        <dsp:cNvSpPr/>
      </dsp:nvSpPr>
      <dsp:spPr>
        <a:xfrm>
          <a:off x="9617643" y="153758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2789D-8488-4096-A571-C4DC417D02C9}">
      <dsp:nvSpPr>
        <dsp:cNvPr id="0" name=""/>
        <dsp:cNvSpPr/>
      </dsp:nvSpPr>
      <dsp:spPr>
        <a:xfrm>
          <a:off x="9032643" y="27435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Multithreading</a:t>
          </a:r>
        </a:p>
      </dsp:txBody>
      <dsp:txXfrm>
        <a:off x="9032643" y="2743589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D3E35-28C2-1D46-802C-1823B04A1FFE}">
      <dsp:nvSpPr>
        <dsp:cNvPr id="0" name=""/>
        <dsp:cNvSpPr/>
      </dsp:nvSpPr>
      <dsp:spPr>
        <a:xfrm>
          <a:off x="2866" y="230028"/>
          <a:ext cx="2273960" cy="13643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RSA Encryption with MQTT </a:t>
          </a:r>
        </a:p>
      </dsp:txBody>
      <dsp:txXfrm>
        <a:off x="2866" y="230028"/>
        <a:ext cx="2273960" cy="1364376"/>
      </dsp:txXfrm>
    </dsp:sp>
    <dsp:sp modelId="{C7535878-68D0-664F-9AE0-DF61B638E05C}">
      <dsp:nvSpPr>
        <dsp:cNvPr id="0" name=""/>
        <dsp:cNvSpPr/>
      </dsp:nvSpPr>
      <dsp:spPr>
        <a:xfrm>
          <a:off x="2504222" y="230028"/>
          <a:ext cx="2273960" cy="1364376"/>
        </a:xfrm>
        <a:prstGeom prst="rect">
          <a:avLst/>
        </a:prstGeom>
        <a:solidFill>
          <a:schemeClr val="accent2">
            <a:hueOff val="136867"/>
            <a:satOff val="-782"/>
            <a:lumOff val="7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Machine Learning – activity identification  </a:t>
          </a:r>
        </a:p>
      </dsp:txBody>
      <dsp:txXfrm>
        <a:off x="2504222" y="230028"/>
        <a:ext cx="2273960" cy="1364376"/>
      </dsp:txXfrm>
    </dsp:sp>
    <dsp:sp modelId="{07DB0B9D-2D86-DC47-B4E6-362BC9A8613B}">
      <dsp:nvSpPr>
        <dsp:cNvPr id="0" name=""/>
        <dsp:cNvSpPr/>
      </dsp:nvSpPr>
      <dsp:spPr>
        <a:xfrm>
          <a:off x="5005579" y="230028"/>
          <a:ext cx="2273960" cy="1364376"/>
        </a:xfrm>
        <a:prstGeom prst="rect">
          <a:avLst/>
        </a:prstGeom>
        <a:solidFill>
          <a:schemeClr val="accent2">
            <a:hueOff val="273733"/>
            <a:satOff val="-1564"/>
            <a:lumOff val="15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Step detection algorithms (noticed erratic acceleration etc.)</a:t>
          </a:r>
        </a:p>
      </dsp:txBody>
      <dsp:txXfrm>
        <a:off x="5005579" y="230028"/>
        <a:ext cx="2273960" cy="1364376"/>
      </dsp:txXfrm>
    </dsp:sp>
    <dsp:sp modelId="{9A867525-7B36-2844-8455-029978A6BF12}">
      <dsp:nvSpPr>
        <dsp:cNvPr id="0" name=""/>
        <dsp:cNvSpPr/>
      </dsp:nvSpPr>
      <dsp:spPr>
        <a:xfrm>
          <a:off x="7506936" y="230028"/>
          <a:ext cx="2273960" cy="1364376"/>
        </a:xfrm>
        <a:prstGeom prst="rect">
          <a:avLst/>
        </a:prstGeom>
        <a:solidFill>
          <a:schemeClr val="accent2">
            <a:hueOff val="410600"/>
            <a:satOff val="-2346"/>
            <a:lumOff val="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Heart rate data processing. </a:t>
          </a:r>
        </a:p>
      </dsp:txBody>
      <dsp:txXfrm>
        <a:off x="7506936" y="230028"/>
        <a:ext cx="2273960" cy="1364376"/>
      </dsp:txXfrm>
    </dsp:sp>
    <dsp:sp modelId="{CA4A5528-1316-4D2B-A7C6-FB19E1B09253}">
      <dsp:nvSpPr>
        <dsp:cNvPr id="0" name=""/>
        <dsp:cNvSpPr/>
      </dsp:nvSpPr>
      <dsp:spPr>
        <a:xfrm>
          <a:off x="2866" y="1821800"/>
          <a:ext cx="2273960" cy="1364376"/>
        </a:xfrm>
        <a:prstGeom prst="rect">
          <a:avLst/>
        </a:prstGeom>
        <a:solidFill>
          <a:schemeClr val="accent2">
            <a:hueOff val="547467"/>
            <a:satOff val="-3129"/>
            <a:lumOff val="30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Robust Integration Testing</a:t>
          </a:r>
        </a:p>
      </dsp:txBody>
      <dsp:txXfrm>
        <a:off x="2866" y="1821800"/>
        <a:ext cx="2273960" cy="1364376"/>
      </dsp:txXfrm>
    </dsp:sp>
    <dsp:sp modelId="{49E3958F-89AD-4531-8182-EB6ADF186069}">
      <dsp:nvSpPr>
        <dsp:cNvPr id="0" name=""/>
        <dsp:cNvSpPr/>
      </dsp:nvSpPr>
      <dsp:spPr>
        <a:xfrm>
          <a:off x="2504222" y="1821800"/>
          <a:ext cx="2273960" cy="1364376"/>
        </a:xfrm>
        <a:prstGeom prst="rect">
          <a:avLst/>
        </a:prstGeom>
        <a:solidFill>
          <a:schemeClr val="accent2">
            <a:hueOff val="684334"/>
            <a:satOff val="-3911"/>
            <a:lumOff val="37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Works with multiple boards</a:t>
          </a:r>
          <a:endParaRPr lang="en-US" sz="2100" kern="1200"/>
        </a:p>
      </dsp:txBody>
      <dsp:txXfrm>
        <a:off x="2504222" y="1821800"/>
        <a:ext cx="2273960" cy="1364376"/>
      </dsp:txXfrm>
    </dsp:sp>
    <dsp:sp modelId="{96548E8A-A8A8-E749-89D7-2F16009D68C7}">
      <dsp:nvSpPr>
        <dsp:cNvPr id="0" name=""/>
        <dsp:cNvSpPr/>
      </dsp:nvSpPr>
      <dsp:spPr>
        <a:xfrm>
          <a:off x="5005579" y="1821800"/>
          <a:ext cx="2273960" cy="1364376"/>
        </a:xfrm>
        <a:prstGeom prst="rect">
          <a:avLst/>
        </a:prstGeom>
        <a:solidFill>
          <a:schemeClr val="accent2">
            <a:hueOff val="821200"/>
            <a:satOff val="-4693"/>
            <a:lumOff val="45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rbel" panose="020B0503020204020204"/>
            </a:rPr>
            <a:t>Pen</a:t>
          </a:r>
          <a:r>
            <a:rPr lang="en-US" sz="2100" kern="1200"/>
            <a:t> testing for security</a:t>
          </a:r>
        </a:p>
      </dsp:txBody>
      <dsp:txXfrm>
        <a:off x="5005579" y="1821800"/>
        <a:ext cx="2273960" cy="1364376"/>
      </dsp:txXfrm>
    </dsp:sp>
    <dsp:sp modelId="{03B2C407-2575-ED42-8CC0-21BF15E34A29}">
      <dsp:nvSpPr>
        <dsp:cNvPr id="0" name=""/>
        <dsp:cNvSpPr/>
      </dsp:nvSpPr>
      <dsp:spPr>
        <a:xfrm>
          <a:off x="7506936" y="1821800"/>
          <a:ext cx="2273960" cy="1364376"/>
        </a:xfrm>
        <a:prstGeom prst="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Leaderboards</a:t>
          </a:r>
          <a:r>
            <a:rPr lang="en-US" sz="2100" kern="1200">
              <a:latin typeface="Corbel" panose="020B0503020204020204"/>
            </a:rPr>
            <a:t> </a:t>
          </a:r>
          <a:endParaRPr lang="en-US" sz="2100" kern="1200"/>
        </a:p>
      </dsp:txBody>
      <dsp:txXfrm>
        <a:off x="7506936" y="1821800"/>
        <a:ext cx="2273960" cy="13643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5FA91-6733-4258-91F4-C8F993EF28FC}">
      <dsp:nvSpPr>
        <dsp:cNvPr id="0" name=""/>
        <dsp:cNvSpPr/>
      </dsp:nvSpPr>
      <dsp:spPr>
        <a:xfrm>
          <a:off x="0" y="618302"/>
          <a:ext cx="6358759" cy="397422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044F3-536B-416D-90B6-98D04293B239}">
      <dsp:nvSpPr>
        <dsp:cNvPr id="0" name=""/>
        <dsp:cNvSpPr/>
      </dsp:nvSpPr>
      <dsp:spPr>
        <a:xfrm>
          <a:off x="807562" y="3454427"/>
          <a:ext cx="165327" cy="165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A1CDF-AA2B-4EC4-9A21-2DB40D6354E0}">
      <dsp:nvSpPr>
        <dsp:cNvPr id="0" name=""/>
        <dsp:cNvSpPr/>
      </dsp:nvSpPr>
      <dsp:spPr>
        <a:xfrm>
          <a:off x="890226" y="3537091"/>
          <a:ext cx="1481590" cy="11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04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orbel" panose="020B0503020204020204"/>
            </a:rPr>
            <a:t>Singapore Hospital Employees</a:t>
          </a:r>
          <a:endParaRPr lang="en-US" sz="2400" kern="1200"/>
        </a:p>
      </dsp:txBody>
      <dsp:txXfrm>
        <a:off x="890226" y="3537091"/>
        <a:ext cx="1481590" cy="1148550"/>
      </dsp:txXfrm>
    </dsp:sp>
    <dsp:sp modelId="{5174C356-EFBA-4867-A12E-AC0AA5EA4C36}">
      <dsp:nvSpPr>
        <dsp:cNvPr id="0" name=""/>
        <dsp:cNvSpPr/>
      </dsp:nvSpPr>
      <dsp:spPr>
        <a:xfrm>
          <a:off x="2266897" y="2374233"/>
          <a:ext cx="298861" cy="2988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E32A3-DE52-4FDB-9151-FB3012750AEE}">
      <dsp:nvSpPr>
        <dsp:cNvPr id="0" name=""/>
        <dsp:cNvSpPr/>
      </dsp:nvSpPr>
      <dsp:spPr>
        <a:xfrm>
          <a:off x="2400563" y="2747948"/>
          <a:ext cx="1526102" cy="2161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361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orbel" panose="020B0503020204020204"/>
            </a:rPr>
            <a:t>Singapore general public</a:t>
          </a:r>
          <a:endParaRPr lang="en-US" sz="2400" kern="1200"/>
        </a:p>
      </dsp:txBody>
      <dsp:txXfrm>
        <a:off x="2400563" y="2747948"/>
        <a:ext cx="1526102" cy="2161978"/>
      </dsp:txXfrm>
    </dsp:sp>
    <dsp:sp modelId="{11134C11-C7D7-41AD-98FF-239E62A75318}">
      <dsp:nvSpPr>
        <dsp:cNvPr id="0" name=""/>
        <dsp:cNvSpPr/>
      </dsp:nvSpPr>
      <dsp:spPr>
        <a:xfrm>
          <a:off x="4021915" y="1716897"/>
          <a:ext cx="413319" cy="4133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E436A-844B-41F9-8BDD-B08E4B45B28F}">
      <dsp:nvSpPr>
        <dsp:cNvPr id="0" name=""/>
        <dsp:cNvSpPr/>
      </dsp:nvSpPr>
      <dsp:spPr>
        <a:xfrm>
          <a:off x="4159564" y="2475642"/>
          <a:ext cx="1526102" cy="2762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09" tIns="0" rIns="0" bIns="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orbel" panose="020B0503020204020204"/>
            </a:rPr>
            <a:t>UK Launch</a:t>
          </a:r>
          <a:endParaRPr lang="en-US" sz="2400" kern="1200"/>
        </a:p>
      </dsp:txBody>
      <dsp:txXfrm>
        <a:off x="4159564" y="2475642"/>
        <a:ext cx="1526102" cy="2762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5E5BF-2BB8-F448-A417-AD07A9ED52F4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6B16D-A6D8-5648-B188-EF8E0A357E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72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6B16D-A6D8-5648-B188-EF8E0A357E6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10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6B16D-A6D8-5648-B188-EF8E0A357E6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22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7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1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5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6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84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0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9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7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5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3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04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indoor-air-quality-iaq/what-are-volatile-organic-compounds-vocs" TargetMode="External"/><Relationship Id="rId2" Type="http://schemas.openxmlformats.org/officeDocument/2006/relationships/hyperlink" Target="https://assets.publishing.service.gov.uk/government/uploads/system/uploads/attachment_data/file/831319/VO__statement_Final_12092019_CS__1_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ho.int/mediacentre/news/releases/2018/air-pollution-deaths/e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C4D139D-BB64-BCF9-F913-3813C8E1C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1" b="16525"/>
          <a:stretch/>
        </p:blipFill>
        <p:spPr>
          <a:xfrm>
            <a:off x="20" y="21627"/>
            <a:ext cx="12191980" cy="6857990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A5BC2E4B-2FAE-4909-A51A-E667DEFC0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48" y="2059012"/>
            <a:ext cx="12188952" cy="18288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81DFC-D2F1-6240-329C-61F5FDA31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>
            <a:normAutofit/>
          </a:bodyPr>
          <a:lstStyle/>
          <a:p>
            <a:r>
              <a:rPr lang="en-GB" err="1"/>
              <a:t>Opencare</a:t>
            </a:r>
            <a:r>
              <a:rPr lang="en-GB"/>
              <a:t> connect</a:t>
            </a:r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870A052-911D-4DF7-B476-2104947A9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8" y="3887812"/>
            <a:ext cx="12188952" cy="457200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E8E7C-8BFB-93E5-F2B7-1072910AD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4659" y="6453632"/>
            <a:ext cx="6460782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500">
                <a:solidFill>
                  <a:schemeClr val="bg1"/>
                </a:solidFill>
              </a:rPr>
              <a:t>Matthew Setiawan, James Ong, Omar Zeidan, Milan </a:t>
            </a:r>
            <a:r>
              <a:rPr lang="en-GB" sz="1500" err="1">
                <a:solidFill>
                  <a:schemeClr val="bg1"/>
                </a:solidFill>
              </a:rPr>
              <a:t>Paczai</a:t>
            </a:r>
            <a:endParaRPr lang="en-GB" sz="1500">
              <a:solidFill>
                <a:schemeClr val="bg1"/>
              </a:solidFill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702291C-D085-1899-97E9-4DD6C7E36376}"/>
              </a:ext>
            </a:extLst>
          </p:cNvPr>
          <p:cNvSpPr txBox="1">
            <a:spLocks/>
          </p:cNvSpPr>
          <p:nvPr/>
        </p:nvSpPr>
        <p:spPr>
          <a:xfrm>
            <a:off x="339946" y="3934328"/>
            <a:ext cx="11503152" cy="457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By </a:t>
            </a:r>
            <a:r>
              <a:rPr lang="en-GB" err="1">
                <a:solidFill>
                  <a:schemeClr val="bg1"/>
                </a:solidFill>
              </a:rPr>
              <a:t>OpenCare</a:t>
            </a:r>
            <a:r>
              <a:rPr lang="en-GB">
                <a:solidFill>
                  <a:schemeClr val="bg1"/>
                </a:solidFill>
              </a:rPr>
              <a:t> – a project of  Team Smart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27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2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tint val="98000"/>
              </a:schemeClr>
              <a:schemeClr val="bg2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8">
            <a:extLst>
              <a:ext uri="{FF2B5EF4-FFF2-40B4-BE49-F238E27FC236}">
                <a16:creationId xmlns:a16="http://schemas.microsoft.com/office/drawing/2014/main" id="{6E1232CA-F1A1-4361-A49F-8EAA874C9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CFEDD90E-756D-4F1F-9543-2D8450E5C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657600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6AD2D-7089-3088-4435-8CBFE06D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7" y="5609968"/>
            <a:ext cx="11471565" cy="124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5400" spc="150">
                <a:solidFill>
                  <a:schemeClr val="tx1"/>
                </a:solidFill>
              </a:rPr>
              <a:t>Networking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EDA9462-382E-F922-0BB4-AD691B9D0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9" b="10391"/>
          <a:stretch/>
        </p:blipFill>
        <p:spPr>
          <a:xfrm>
            <a:off x="0" y="0"/>
            <a:ext cx="1218895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7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D2D-7089-3088-4435-8CBFE06D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1CCA3C6-6DE6-970C-F400-34808A44A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220161"/>
              </p:ext>
            </p:extLst>
          </p:nvPr>
        </p:nvGraphicFramePr>
        <p:xfrm>
          <a:off x="166226" y="1916121"/>
          <a:ext cx="11857466" cy="4844127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5928733">
                  <a:extLst>
                    <a:ext uri="{9D8B030D-6E8A-4147-A177-3AD203B41FA5}">
                      <a16:colId xmlns:a16="http://schemas.microsoft.com/office/drawing/2014/main" val="3632047181"/>
                    </a:ext>
                  </a:extLst>
                </a:gridCol>
                <a:gridCol w="5928733">
                  <a:extLst>
                    <a:ext uri="{9D8B030D-6E8A-4147-A177-3AD203B41FA5}">
                      <a16:colId xmlns:a16="http://schemas.microsoft.com/office/drawing/2014/main" val="373164724"/>
                    </a:ext>
                  </a:extLst>
                </a:gridCol>
              </a:tblGrid>
              <a:tr h="273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>
                          <a:solidFill>
                            <a:schemeClr val="tx1"/>
                          </a:solidFill>
                        </a:rPr>
                        <a:t>MQTT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>
                          <a:solidFill>
                            <a:schemeClr val="tx1"/>
                          </a:solidFill>
                        </a:rPr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167614"/>
                  </a:ext>
                </a:extLst>
              </a:tr>
              <a:tr h="724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>
                          <a:solidFill>
                            <a:schemeClr val="tx1"/>
                          </a:solidFill>
                          <a:effectLst/>
                        </a:rPr>
                        <a:t>MQTT Publisher on each Raspberry Pi associated with each user as a publisher.</a:t>
                      </a:r>
                      <a:endParaRPr lang="en-GB" sz="20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>
                          <a:solidFill>
                            <a:schemeClr val="tx1"/>
                          </a:solidFill>
                          <a:effectLst/>
                        </a:rPr>
                        <a:t>Used between the backend MQTT subscriber and the frontend of the website.</a:t>
                      </a:r>
                      <a:endParaRPr lang="en-GB" sz="2000" b="0" i="0">
                        <a:solidFill>
                          <a:schemeClr val="tx1"/>
                        </a:solidFill>
                        <a:effectLst/>
                        <a:latin typeface="Söhn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17412"/>
                  </a:ext>
                </a:extLst>
              </a:tr>
              <a:tr h="724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>
                          <a:solidFill>
                            <a:schemeClr val="tx1"/>
                          </a:solidFill>
                          <a:effectLst/>
                        </a:rPr>
                        <a:t>Used in a Python file in the Django backend of the website as an MQTT subscriber</a:t>
                      </a:r>
                      <a:endParaRPr lang="en-GB" sz="2000" b="0" i="0">
                        <a:solidFill>
                          <a:schemeClr val="tx1"/>
                        </a:solidFill>
                        <a:effectLst/>
                        <a:latin typeface="Söh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GB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081849"/>
                  </a:ext>
                </a:extLst>
              </a:tr>
              <a:tr h="724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>
                          <a:solidFill>
                            <a:schemeClr val="tx1"/>
                          </a:solidFill>
                          <a:effectLst/>
                        </a:rPr>
                        <a:t>Lightweight messaging protocol that is designed for IoT applications.</a:t>
                      </a:r>
                      <a:endParaRPr lang="en-GB" sz="20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1BD4F">
                        <a:alpha val="8352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>
                          <a:solidFill>
                            <a:schemeClr val="tx1"/>
                          </a:solidFill>
                          <a:effectLst/>
                        </a:rPr>
                        <a:t>Well-established protocol that is widely used on the web.</a:t>
                      </a:r>
                      <a:endParaRPr lang="en-GB" sz="20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1BD4F">
                        <a:alpha val="8352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806343"/>
                  </a:ext>
                </a:extLst>
              </a:tr>
              <a:tr h="6519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>
                          <a:solidFill>
                            <a:schemeClr val="tx1"/>
                          </a:solidFill>
                          <a:effectLst/>
                        </a:rPr>
                        <a:t>Provides low latency, high throughput, and efficient use of network bandwidth.</a:t>
                      </a:r>
                      <a:endParaRPr lang="en-GB" sz="20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1BD4F">
                        <a:alpha val="8352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>
                          <a:solidFill>
                            <a:schemeClr val="tx1"/>
                          </a:solidFill>
                          <a:effectLst/>
                        </a:rPr>
                        <a:t>Compatible with a wide range of devices and platforms.</a:t>
                      </a:r>
                      <a:endParaRPr lang="en-GB" sz="20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1BD4F">
                        <a:alpha val="8352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32711"/>
                  </a:ext>
                </a:extLst>
              </a:tr>
              <a:tr h="724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>
                          <a:solidFill>
                            <a:schemeClr val="tx1"/>
                          </a:solidFill>
                          <a:effectLst/>
                        </a:rPr>
                        <a:t>Supports a publish/subscribe model, which allows multiple subscribers to receive data from a single publisher.</a:t>
                      </a:r>
                      <a:endParaRPr lang="en-GB" sz="20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1BD4F">
                        <a:alpha val="8352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>
                          <a:solidFill>
                            <a:schemeClr val="tx1"/>
                          </a:solidFill>
                          <a:effectLst/>
                        </a:rPr>
                        <a:t>Easy to use and can be integrated with other protocols and technologies.</a:t>
                      </a:r>
                      <a:endParaRPr lang="en-GB" sz="2000">
                        <a:solidFill>
                          <a:schemeClr val="bg1"/>
                        </a:solidFill>
                        <a:latin typeface="Söhne"/>
                      </a:endParaRPr>
                    </a:p>
                  </a:txBody>
                  <a:tcPr>
                    <a:solidFill>
                      <a:srgbClr val="51BD4F">
                        <a:alpha val="8352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037673"/>
                  </a:ext>
                </a:extLst>
              </a:tr>
              <a:tr h="5070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>
                          <a:solidFill>
                            <a:schemeClr val="tx1"/>
                          </a:solidFill>
                          <a:effectLst/>
                        </a:rPr>
                        <a:t>Small code footprint and is easy to implement.</a:t>
                      </a:r>
                      <a:endParaRPr lang="en-GB" sz="20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51BD4F">
                        <a:alpha val="8352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kern="1200">
                          <a:solidFill>
                            <a:schemeClr val="tx1"/>
                          </a:solidFill>
                          <a:effectLst/>
                        </a:rPr>
                        <a:t>Reliable and provides error detection and correction.</a:t>
                      </a:r>
                      <a:endParaRPr lang="en-GB" sz="2000" b="0" i="0">
                        <a:solidFill>
                          <a:schemeClr val="bg1"/>
                        </a:solidFill>
                        <a:effectLst/>
                        <a:latin typeface="Söhne"/>
                      </a:endParaRPr>
                    </a:p>
                  </a:txBody>
                  <a:tcPr>
                    <a:solidFill>
                      <a:srgbClr val="51BD4F">
                        <a:alpha val="8352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189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246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B49A-42B6-963C-FD52-9EF12D28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features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C0B73A8-CA42-1469-04BC-F1D2506D32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376704"/>
              </p:ext>
            </p:extLst>
          </p:nvPr>
        </p:nvGraphicFramePr>
        <p:xfrm>
          <a:off x="541851" y="1655805"/>
          <a:ext cx="11405286" cy="4767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7470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4A54-7A65-87E2-0484-03B5D104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/>
              <a:t>Additional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8853E-7E91-ADB1-0EBA-274B26CD8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298797"/>
              </p:ext>
            </p:extLst>
          </p:nvPr>
        </p:nvGraphicFramePr>
        <p:xfrm>
          <a:off x="1203325" y="2530638"/>
          <a:ext cx="9783763" cy="341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03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tint val="98000"/>
              </a:schemeClr>
              <a:schemeClr val="bg2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4FD20FA-D55B-4631-9BA9-9D270AFB6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14A54-7A65-87E2-0484-03B5D104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400" spc="150"/>
              <a:t>DATABASE ENTITY RELATION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F2D61B-AD01-41B6-8269-7B39C1623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E1661970-DFE1-2819-903C-E9EC0376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5" y="1770437"/>
            <a:ext cx="6266001" cy="422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4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43D7-D622-0801-CAB0-0FF26187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en-GB" sz="2800"/>
              <a:t>Scale-up plan</a:t>
            </a:r>
            <a:endParaRPr lang="en-US"/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03E86D42-F252-0C1B-EC80-5374C018A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4912761"/>
              </p:ext>
            </p:extLst>
          </p:nvPr>
        </p:nvGraphicFramePr>
        <p:xfrm>
          <a:off x="2932386" y="1460938"/>
          <a:ext cx="6358759" cy="5397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569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45954-4FB3-86CE-5A05-B470C2C9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GB" sz="3200">
                <a:solidFill>
                  <a:schemeClr val="tx2"/>
                </a:solidFill>
              </a:rPr>
              <a:t>Problem Description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8490-1C64-CFE2-0D61-A82EFF38C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583" y="810381"/>
            <a:ext cx="6692416" cy="5030408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endParaRPr lang="en-GB" sz="1800">
              <a:solidFill>
                <a:schemeClr val="tx2"/>
              </a:solidFill>
              <a:latin typeface="Söhne"/>
            </a:endParaRPr>
          </a:p>
          <a:p>
            <a:r>
              <a:rPr lang="en-GB" sz="1800">
                <a:solidFill>
                  <a:schemeClr val="tx2"/>
                </a:solidFill>
                <a:latin typeface="Söhne"/>
              </a:rPr>
              <a:t>According to WHO 9/10 people are exposed to unsafe air pollution levels, resulting in 7 million deaths annually.</a:t>
            </a:r>
          </a:p>
          <a:p>
            <a:pPr>
              <a:buClr>
                <a:srgbClr val="000000"/>
              </a:buClr>
            </a:pPr>
            <a:r>
              <a:rPr lang="en-GB" sz="1800">
                <a:solidFill>
                  <a:schemeClr val="tx2"/>
                </a:solidFill>
                <a:latin typeface="Söhne"/>
              </a:rPr>
              <a:t>A recent UK Government report shows that we spend up to 90% of our times inside, where Volatile Organic Compounds, that are major contributors to respiratory, kidney and liver illnesses, can be up to 1000x higher than outdoors</a:t>
            </a:r>
          </a:p>
          <a:p>
            <a:pPr>
              <a:buClr>
                <a:srgbClr val="000000"/>
              </a:buClr>
            </a:pPr>
            <a:r>
              <a:rPr lang="en-GB" sz="1800">
                <a:solidFill>
                  <a:schemeClr val="tx2"/>
                </a:solidFill>
                <a:latin typeface="Söhne"/>
              </a:rPr>
              <a:t>Healthcare professionals, regular visitors at hospitals, and people living in polluted areas who are in need of a solution that can help them protect themselves from harmful pollutants and monitor their physical activity.</a:t>
            </a:r>
            <a:endParaRPr lang="en-GB">
              <a:solidFill>
                <a:schemeClr val="tx2"/>
              </a:solidFill>
            </a:endParaRPr>
          </a:p>
          <a:p>
            <a:r>
              <a:rPr lang="en-GB" sz="1800">
                <a:solidFill>
                  <a:schemeClr val="tx2"/>
                </a:solidFill>
                <a:latin typeface="Söhne"/>
              </a:rPr>
              <a:t>Approximately 27 million working in healthcare industry who yearn for a sustainable and smart product. </a:t>
            </a:r>
          </a:p>
          <a:p>
            <a:pPr marL="0" indent="0">
              <a:buNone/>
            </a:pPr>
            <a:r>
              <a:rPr lang="en-GB" sz="900" b="0" i="0">
                <a:solidFill>
                  <a:schemeClr val="tx2"/>
                </a:solidFill>
                <a:effectLst/>
                <a:latin typeface="Söhne"/>
              </a:rPr>
              <a:t>Reference:</a:t>
            </a:r>
            <a:r>
              <a:rPr lang="en-GB" sz="900">
                <a:solidFill>
                  <a:schemeClr val="tx2"/>
                </a:solidFill>
                <a:latin typeface="Söhne"/>
              </a:rPr>
              <a:t> </a:t>
            </a:r>
          </a:p>
          <a:p>
            <a:pPr marL="0" indent="0">
              <a:buNone/>
            </a:pPr>
            <a:r>
              <a:rPr lang="en-GB" sz="900">
                <a:solidFill>
                  <a:schemeClr val="tx2"/>
                </a:solidFill>
                <a:latin typeface="Söhne"/>
              </a:rPr>
              <a:t>UK Government: </a:t>
            </a:r>
            <a:r>
              <a:rPr lang="en-GB" sz="900" b="0" i="0">
                <a:solidFill>
                  <a:srgbClr val="000000"/>
                </a:solidFill>
                <a:effectLst/>
                <a:latin typeface="Segoe UI"/>
                <a:cs typeface="Segoe UI"/>
                <a:hlinkClick r:id="rId2"/>
              </a:rPr>
              <a:t>https://assets.publishing.service.gov.uk/government/uploads/system/uploads/attachment_data/file/831319/VO__statement_Final_12092019_CS__1_.pdf</a:t>
            </a:r>
            <a:r>
              <a:rPr lang="en-GB" sz="900">
                <a:solidFill>
                  <a:srgbClr val="000000"/>
                </a:solidFill>
                <a:latin typeface="Segoe UI"/>
                <a:cs typeface="Segoe UI"/>
              </a:rPr>
              <a:t> </a:t>
            </a:r>
            <a:endParaRPr lang="en-GB" sz="900" b="0" i="0">
              <a:solidFill>
                <a:schemeClr val="tx2"/>
              </a:solidFill>
              <a:effectLst/>
              <a:latin typeface="Söhne"/>
            </a:endParaRPr>
          </a:p>
          <a:p>
            <a:r>
              <a:rPr lang="en-GB" sz="900" b="0" i="0">
                <a:solidFill>
                  <a:schemeClr val="tx2"/>
                </a:solidFill>
                <a:effectLst/>
                <a:latin typeface="Söhne"/>
              </a:rPr>
              <a:t>US EPA. </a:t>
            </a:r>
            <a:r>
              <a:rPr lang="en-GB" sz="900" b="0" i="0">
                <a:solidFill>
                  <a:schemeClr val="tx2"/>
                </a:solidFill>
                <a:effectLst/>
                <a:latin typeface="Sö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https://www.epa.gov/indoor-air-quality-iaq/what-are-volatile-organic-compounds-vocs</a:t>
            </a:r>
            <a:r>
              <a:rPr lang="en-GB" sz="900">
                <a:solidFill>
                  <a:schemeClr val="tx2"/>
                </a:solidFill>
                <a:latin typeface="Söhne"/>
              </a:rPr>
              <a:t> </a:t>
            </a:r>
            <a:endParaRPr lang="en-GB" sz="900" b="0" i="0">
              <a:solidFill>
                <a:schemeClr val="tx2"/>
              </a:solidFill>
              <a:effectLst/>
              <a:latin typeface="Söhne"/>
            </a:endParaRPr>
          </a:p>
          <a:p>
            <a:r>
              <a:rPr lang="en-GB" sz="900" b="0" i="0">
                <a:solidFill>
                  <a:schemeClr val="tx2"/>
                </a:solidFill>
                <a:effectLst/>
                <a:latin typeface="Söhne"/>
              </a:rPr>
              <a:t>WHO. (2018, May 31). 7 million premature deaths annually linked to air pollution. Retrieved from </a:t>
            </a:r>
            <a:r>
              <a:rPr lang="en-GB" sz="900" b="0" i="0" u="sng">
                <a:solidFill>
                  <a:schemeClr val="tx2"/>
                </a:solidFill>
                <a:effectLst/>
                <a:latin typeface="Söhn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https://www.who.int/mediacentre/news/releases/2018/air-pollution-deaths/en/</a:t>
            </a:r>
            <a:endParaRPr lang="en-GB" sz="900">
              <a:solidFill>
                <a:schemeClr val="tx2"/>
              </a:solidFill>
              <a:latin typeface="Söhn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0260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2352-F27F-DC3D-2DF0-1667BF08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en-GB" sz="3200">
                <a:solidFill>
                  <a:schemeClr val="tx2"/>
                </a:solidFill>
              </a:rPr>
              <a:t>Our 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FB5B-335A-2D83-8CB6-EB724305A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668" y="1126067"/>
            <a:ext cx="6605331" cy="46058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800" dirty="0" err="1">
                <a:solidFill>
                  <a:schemeClr val="tx2"/>
                </a:solidFill>
                <a:latin typeface="Söhne"/>
              </a:rPr>
              <a:t>OpenCare</a:t>
            </a:r>
            <a:r>
              <a:rPr lang="en-GB" sz="1800" dirty="0">
                <a:solidFill>
                  <a:schemeClr val="tx2"/>
                </a:solidFill>
                <a:latin typeface="Söhne"/>
              </a:rPr>
              <a:t> Connect</a:t>
            </a:r>
            <a:r>
              <a:rPr lang="en-GB" sz="1800" b="0" i="0" dirty="0">
                <a:solidFill>
                  <a:schemeClr val="tx2"/>
                </a:solidFill>
                <a:effectLst/>
                <a:latin typeface="Söhne"/>
              </a:rPr>
              <a:t>: The </a:t>
            </a:r>
            <a:r>
              <a:rPr lang="en-GB" sz="1800" dirty="0">
                <a:solidFill>
                  <a:schemeClr val="tx2"/>
                </a:solidFill>
                <a:latin typeface="Söhne"/>
              </a:rPr>
              <a:t>u</a:t>
            </a:r>
            <a:r>
              <a:rPr lang="en-GB" sz="1800" b="0" i="0" dirty="0">
                <a:solidFill>
                  <a:schemeClr val="tx2"/>
                </a:solidFill>
                <a:effectLst/>
                <a:latin typeface="Söhne"/>
              </a:rPr>
              <a:t>ltimate </a:t>
            </a:r>
            <a:r>
              <a:rPr lang="en-GB" sz="1800" dirty="0">
                <a:solidFill>
                  <a:schemeClr val="tx2"/>
                </a:solidFill>
                <a:latin typeface="Söhne"/>
              </a:rPr>
              <a:t>w</a:t>
            </a:r>
            <a:r>
              <a:rPr lang="en-GB" sz="1800" b="0" i="0" dirty="0">
                <a:solidFill>
                  <a:schemeClr val="tx2"/>
                </a:solidFill>
                <a:effectLst/>
                <a:latin typeface="Söhne"/>
              </a:rPr>
              <a:t>earable solution offers a comprehensive solution to this problem by combining the functions of a face mask and a wearable device. </a:t>
            </a:r>
            <a:endParaRPr lang="en-US">
              <a:solidFill>
                <a:schemeClr val="tx2"/>
              </a:solidFill>
            </a:endParaRPr>
          </a:p>
          <a:p>
            <a:pPr>
              <a:buClr>
                <a:srgbClr val="000000"/>
              </a:buClr>
            </a:pPr>
            <a:r>
              <a:rPr lang="en-GB" sz="1800" b="0" i="0" dirty="0">
                <a:solidFill>
                  <a:schemeClr val="tx2"/>
                </a:solidFill>
                <a:effectLst/>
                <a:latin typeface="Söhne"/>
              </a:rPr>
              <a:t>The device is designed specifically for healthcare professionals and regular visitors at hospitals, as well as people living in polluted areas, and provides real-time monitoring of air quality and physical activity. </a:t>
            </a:r>
            <a:endParaRPr lang="en-GB">
              <a:solidFill>
                <a:schemeClr val="tx2"/>
              </a:solidFill>
              <a:latin typeface="Corbel" panose="020B0503020204020204"/>
            </a:endParaRPr>
          </a:p>
          <a:p>
            <a:pPr>
              <a:buClr>
                <a:srgbClr val="000000"/>
              </a:buClr>
            </a:pPr>
            <a:r>
              <a:rPr lang="en-GB" sz="1800" b="0" i="0" dirty="0">
                <a:solidFill>
                  <a:schemeClr val="tx2"/>
                </a:solidFill>
                <a:effectLst/>
                <a:latin typeface="Söhne"/>
              </a:rPr>
              <a:t>With the ability to measure steps and heart rate, these groups of people can now have peace of mind and stay protected </a:t>
            </a:r>
            <a:r>
              <a:rPr lang="en-GB" sz="1800" dirty="0">
                <a:solidFill>
                  <a:schemeClr val="tx2"/>
                </a:solidFill>
                <a:latin typeface="Söhne"/>
              </a:rPr>
              <a:t>everywhere.</a:t>
            </a:r>
            <a:endParaRPr lang="en-GB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733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03C6-BA03-75EC-477E-334FD3CC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OpenCARE</a:t>
            </a:r>
          </a:p>
        </p:txBody>
      </p:sp>
      <p:pic>
        <p:nvPicPr>
          <p:cNvPr id="4" name="Content Placeholder 3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CA8B0512-F1D2-13AB-0310-275CAEC18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4998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1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495E5C5-AF02-EAA0-91AB-2727ABE8A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7" r="23144"/>
          <a:stretch/>
        </p:blipFill>
        <p:spPr>
          <a:xfrm>
            <a:off x="2" y="21627"/>
            <a:ext cx="6094409" cy="6857990"/>
          </a:xfrm>
          <a:prstGeom prst="rect">
            <a:avLst/>
          </a:prstGeom>
        </p:spPr>
      </p:pic>
      <p:pic>
        <p:nvPicPr>
          <p:cNvPr id="12" name="Picture 11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16EB186-AF69-88B0-311E-AD2DE32808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75" r="4376"/>
          <a:stretch/>
        </p:blipFill>
        <p:spPr>
          <a:xfrm>
            <a:off x="6010383" y="10"/>
            <a:ext cx="618007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D9891-5BAE-6F4B-33A4-4409785D2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85" y="2617195"/>
            <a:ext cx="9599093" cy="1049235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Sensors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B4DD59F-1C15-57B6-795A-4BD19856F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361961"/>
              </p:ext>
            </p:extLst>
          </p:nvPr>
        </p:nvGraphicFramePr>
        <p:xfrm>
          <a:off x="1306385" y="3828408"/>
          <a:ext cx="9599093" cy="2144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8040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43D7-D622-0801-CAB0-0FF26187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en-GB" sz="3600"/>
              <a:t>Multithreading</a:t>
            </a:r>
          </a:p>
        </p:txBody>
      </p:sp>
      <p:graphicFrame>
        <p:nvGraphicFramePr>
          <p:cNvPr id="36" name="Content Placeholder 8">
            <a:extLst>
              <a:ext uri="{FF2B5EF4-FFF2-40B4-BE49-F238E27FC236}">
                <a16:creationId xmlns:a16="http://schemas.microsoft.com/office/drawing/2014/main" id="{5F1549E8-FDA7-A455-5FFD-C7549E695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7350828"/>
              </p:ext>
            </p:extLst>
          </p:nvPr>
        </p:nvGraphicFramePr>
        <p:xfrm>
          <a:off x="1168100" y="1979309"/>
          <a:ext cx="4892071" cy="407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 descr="A person pointing to a whiteboard&#10;&#10;Description automatically generated with medium confidence">
            <a:extLst>
              <a:ext uri="{FF2B5EF4-FFF2-40B4-BE49-F238E27FC236}">
                <a16:creationId xmlns:a16="http://schemas.microsoft.com/office/drawing/2014/main" id="{04B7FB4A-AC5C-000A-3209-D89F03A0E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2162" y="322358"/>
            <a:ext cx="4659961" cy="62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90B0-CD56-B797-BB90-3FAD8692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 loop vs multi-threads</a:t>
            </a:r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ABB8824-D6DC-C4CC-01DC-F5E9A2D35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015345"/>
              </p:ext>
            </p:extLst>
          </p:nvPr>
        </p:nvGraphicFramePr>
        <p:xfrm>
          <a:off x="1343135" y="2201214"/>
          <a:ext cx="9643864" cy="4094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1932">
                  <a:extLst>
                    <a:ext uri="{9D8B030D-6E8A-4147-A177-3AD203B41FA5}">
                      <a16:colId xmlns:a16="http://schemas.microsoft.com/office/drawing/2014/main" val="276783445"/>
                    </a:ext>
                  </a:extLst>
                </a:gridCol>
                <a:gridCol w="4821932">
                  <a:extLst>
                    <a:ext uri="{9D8B030D-6E8A-4147-A177-3AD203B41FA5}">
                      <a16:colId xmlns:a16="http://schemas.microsoft.com/office/drawing/2014/main" val="2285974664"/>
                    </a:ext>
                  </a:extLst>
                </a:gridCol>
              </a:tblGrid>
              <a:tr h="570402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Super Loop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3232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Multithreading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567642"/>
                  </a:ext>
                </a:extLst>
              </a:tr>
              <a:tr h="9845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>
                          <a:solidFill>
                            <a:schemeClr val="bg1"/>
                          </a:solidFill>
                          <a:effectLst/>
                          <a:latin typeface="Söhne"/>
                        </a:rPr>
                        <a:t>Straightforward implementation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sz="1800" b="0" i="0">
                          <a:solidFill>
                            <a:schemeClr val="bg1"/>
                          </a:solidFill>
                          <a:effectLst/>
                          <a:latin typeface="Söhne"/>
                        </a:rPr>
                        <a:t>Provides fast response times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11915"/>
                  </a:ext>
                </a:extLst>
              </a:tr>
              <a:tr h="984529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sz="1800" b="0" i="0">
                          <a:solidFill>
                            <a:schemeClr val="bg1"/>
                          </a:solidFill>
                          <a:effectLst/>
                          <a:latin typeface="Söhne"/>
                        </a:rPr>
                        <a:t>Suitable for low data volumes and low data rates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>
                          <a:solidFill>
                            <a:schemeClr val="bg1"/>
                          </a:solidFill>
                          <a:effectLst/>
                          <a:latin typeface="Söhne"/>
                        </a:rPr>
                        <a:t>Concurrent readings and MQTT publishing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68969"/>
                  </a:ext>
                </a:extLst>
              </a:tr>
              <a:tr h="984529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sz="1800" b="0" i="0">
                          <a:solidFill>
                            <a:schemeClr val="bg1"/>
                          </a:solidFill>
                          <a:effectLst/>
                          <a:latin typeface="Söhne"/>
                        </a:rPr>
                        <a:t>Slow response time + backlog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bg1"/>
                          </a:solidFill>
                          <a:latin typeface="Söhne"/>
                        </a:rPr>
                        <a:t>Proper synchronization needed – debugging, etc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77768"/>
                  </a:ext>
                </a:extLst>
              </a:tr>
              <a:tr h="5704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solidFill>
                            <a:schemeClr val="bg1"/>
                          </a:solidFill>
                        </a:rPr>
                        <a:t>A 'slow' sensor bottlenecks the system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b="0" i="0">
                        <a:solidFill>
                          <a:schemeClr val="bg1"/>
                        </a:solidFill>
                        <a:effectLst/>
                        <a:latin typeface="Söhne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4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80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tint val="98000"/>
              </a:schemeClr>
              <a:schemeClr val="bg2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4FD20FA-D55B-4631-9BA9-9D270AFB6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EE225-45EF-183F-912A-CFBBDD30C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800" spc="150"/>
              <a:t>Diagram of Threading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F2D61B-AD01-41B6-8269-7B39C1623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CC21979-8D50-BA71-A314-F9276EF7E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121" y="825626"/>
            <a:ext cx="6942330" cy="52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4BBA-7861-5D93-1922-3B8C173BB5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FF1DD-516F-92CB-495B-47EC88F09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On Matthew's Computer</a:t>
            </a:r>
          </a:p>
        </p:txBody>
      </p:sp>
    </p:spTree>
    <p:extLst>
      <p:ext uri="{BB962C8B-B14F-4D97-AF65-F5344CB8AC3E}">
        <p14:creationId xmlns:p14="http://schemas.microsoft.com/office/powerpoint/2010/main" val="3890962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619</Words>
  <Application>Microsoft Office PowerPoint</Application>
  <PresentationFormat>Widescreen</PresentationFormat>
  <Paragraphs>78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Söhne</vt:lpstr>
      <vt:lpstr>Calibri</vt:lpstr>
      <vt:lpstr>Corbel</vt:lpstr>
      <vt:lpstr>Segoe UI</vt:lpstr>
      <vt:lpstr>Wingdings</vt:lpstr>
      <vt:lpstr>Banded</vt:lpstr>
      <vt:lpstr>Opencare connect</vt:lpstr>
      <vt:lpstr>Problem Description</vt:lpstr>
      <vt:lpstr>Our Solution</vt:lpstr>
      <vt:lpstr>OpenCARE</vt:lpstr>
      <vt:lpstr>Sensors</vt:lpstr>
      <vt:lpstr>Multithreading</vt:lpstr>
      <vt:lpstr>Super loop vs multi-threads</vt:lpstr>
      <vt:lpstr>Diagram of Threading</vt:lpstr>
      <vt:lpstr>Demonstration</vt:lpstr>
      <vt:lpstr>Networking</vt:lpstr>
      <vt:lpstr>Networking</vt:lpstr>
      <vt:lpstr>Advanced features</vt:lpstr>
      <vt:lpstr>Additional features</vt:lpstr>
      <vt:lpstr>DATABASE ENTITY RELATION</vt:lpstr>
      <vt:lpstr>Scale-up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care</dc:title>
  <dc:creator>Zeidan, Omar</dc:creator>
  <cp:lastModifiedBy>Ong, JamesJun Hao</cp:lastModifiedBy>
  <cp:revision>9</cp:revision>
  <dcterms:created xsi:type="dcterms:W3CDTF">2023-02-08T11:28:21Z</dcterms:created>
  <dcterms:modified xsi:type="dcterms:W3CDTF">2023-02-17T12:18:48Z</dcterms:modified>
</cp:coreProperties>
</file>